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9" r:id="rId11"/>
    <p:sldId id="266" r:id="rId12"/>
    <p:sldId id="271" r:id="rId13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81" d="100"/>
          <a:sy n="81" d="100"/>
        </p:scale>
        <p:origin x="63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196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8"/>
            <a:ext cx="2949787" cy="4986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2173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9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40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5311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094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12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143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575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0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8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5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06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25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7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92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81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000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254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9100" y="304800"/>
            <a:ext cx="11449049" cy="3329581"/>
          </a:xfrm>
        </p:spPr>
        <p:txBody>
          <a:bodyPr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リフレーミングを知ろう！</a:t>
            </a:r>
            <a:br>
              <a:rPr kumimoji="1" lang="en-US" altLang="ja-JP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①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8716162-DA25-3D63-1915-64A9DD9B93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74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爆発 1 4"/>
          <p:cNvSpPr/>
          <p:nvPr/>
        </p:nvSpPr>
        <p:spPr>
          <a:xfrm>
            <a:off x="5550794" y="642005"/>
            <a:ext cx="6126051" cy="564288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/>
              <a:t>知ってますけど？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53475"/>
            <a:ext cx="4726546" cy="6474383"/>
          </a:xfrm>
        </p:spPr>
      </p:pic>
    </p:spTree>
    <p:extLst>
      <p:ext uri="{BB962C8B-B14F-4D97-AF65-F5344CB8AC3E}">
        <p14:creationId xmlns:p14="http://schemas.microsoft.com/office/powerpoint/2010/main" val="199679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いろいろな角度から見てみよう</a:t>
            </a:r>
            <a:br>
              <a:rPr kumimoji="1" lang="en-US" altLang="ja-JP" dirty="0"/>
            </a:br>
            <a:r>
              <a:rPr kumimoji="1" lang="ja-JP" altLang="en-US" dirty="0" err="1"/>
              <a:t>わくの</a:t>
            </a:r>
            <a:r>
              <a:rPr kumimoji="1" lang="ja-JP" altLang="en-US" dirty="0"/>
              <a:t>外（見えない人間関係が見えてくるかも）</a:t>
            </a: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70" y="2794620"/>
            <a:ext cx="5224530" cy="3476687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4396" y="1983346"/>
            <a:ext cx="5033716" cy="452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01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今日のふりかえり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2052918"/>
            <a:ext cx="10809646" cy="4195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3200" dirty="0"/>
              <a:t>①今日の学習は今後役に立ちそうか？（〇をつけよう）</a:t>
            </a:r>
            <a:endParaRPr kumimoji="1" lang="en-US" altLang="ja-JP" sz="3200" dirty="0"/>
          </a:p>
          <a:p>
            <a:endParaRPr lang="en-US" altLang="ja-JP" sz="3200" dirty="0"/>
          </a:p>
          <a:p>
            <a:r>
              <a:rPr lang="ja-JP" altLang="en-US" sz="3200" dirty="0"/>
              <a:t>　役に立つ　　　　わからない　　　役に立たない</a:t>
            </a:r>
            <a:endParaRPr lang="en-US" altLang="ja-JP" sz="3200" dirty="0"/>
          </a:p>
          <a:p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②自分の今日の目標は達成できましたか？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　　できた　　　　　わからない　　　できなかった</a:t>
            </a:r>
            <a:endParaRPr lang="en-US" altLang="ja-JP" sz="3200" dirty="0"/>
          </a:p>
          <a:p>
            <a:endParaRPr lang="en-US" altLang="ja-JP" sz="3200" dirty="0"/>
          </a:p>
          <a:p>
            <a:endParaRPr lang="en-US" altLang="ja-JP" sz="3200" dirty="0"/>
          </a:p>
          <a:p>
            <a:endParaRPr lang="en-US" altLang="ja-JP" sz="3200" dirty="0"/>
          </a:p>
          <a:p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9945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下カーブ矢印 13"/>
          <p:cNvSpPr/>
          <p:nvPr/>
        </p:nvSpPr>
        <p:spPr>
          <a:xfrm>
            <a:off x="2249714" y="243131"/>
            <a:ext cx="7373257" cy="1040529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400" b="1" dirty="0">
                <a:solidFill>
                  <a:schemeClr val="tx1"/>
                </a:solidFill>
              </a:rPr>
              <a:t>①言葉を変換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2227" y="1283660"/>
            <a:ext cx="11498036" cy="5349367"/>
          </a:xfrm>
        </p:spPr>
        <p:txBody>
          <a:bodyPr>
            <a:normAutofit fontScale="47500" lnSpcReduction="20000"/>
          </a:bodyPr>
          <a:lstStyle/>
          <a:p>
            <a:r>
              <a:rPr kumimoji="1" lang="ja-JP" altLang="en-US" sz="3600" b="1" dirty="0"/>
              <a:t>　</a:t>
            </a:r>
            <a:r>
              <a:rPr kumimoji="1" lang="en-US" altLang="ja-JP" sz="3600" b="1" dirty="0"/>
              <a:t>【</a:t>
            </a:r>
            <a:r>
              <a:rPr kumimoji="1" lang="ja-JP" altLang="en-US" sz="3600" b="1" dirty="0"/>
              <a:t>頑固（がんこ）</a:t>
            </a:r>
            <a:r>
              <a:rPr kumimoji="1" lang="en-US" altLang="ja-JP" sz="3600" b="1" dirty="0"/>
              <a:t>】</a:t>
            </a:r>
            <a:r>
              <a:rPr kumimoji="1" lang="ja-JP" altLang="en-US" sz="3600" b="1" dirty="0"/>
              <a:t>　→　　　</a:t>
            </a:r>
            <a:endParaRPr kumimoji="1" lang="en-US" altLang="ja-JP" sz="3600" b="1" dirty="0"/>
          </a:p>
          <a:p>
            <a:endParaRPr lang="en-US" altLang="ja-JP" sz="3600" b="1" dirty="0"/>
          </a:p>
          <a:p>
            <a:r>
              <a:rPr kumimoji="1"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のろま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→</a:t>
            </a:r>
            <a:br>
              <a:rPr lang="ja-JP" altLang="en-US" sz="3600" b="1" dirty="0"/>
            </a:br>
            <a:r>
              <a:rPr lang="ja-JP" altLang="en-US" sz="3600" b="1" dirty="0"/>
              <a:t>　　　　　　　　　　　　　　</a:t>
            </a:r>
            <a:endParaRPr lang="en-US" altLang="ja-JP" sz="3600" b="1" dirty="0"/>
          </a:p>
          <a:p>
            <a:endParaRPr lang="en-US" altLang="ja-JP" sz="3600" b="1" dirty="0"/>
          </a:p>
          <a:p>
            <a:r>
              <a:rPr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自主性、自発性がない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→　</a:t>
            </a:r>
            <a:br>
              <a:rPr lang="en-US" altLang="ja-JP" sz="3600" b="1" dirty="0"/>
            </a:br>
            <a:r>
              <a:rPr lang="ja-JP" altLang="en-US" sz="3600" b="1" dirty="0"/>
              <a:t>　　　</a:t>
            </a:r>
            <a:endParaRPr lang="en-US" altLang="ja-JP" sz="3600" b="1" dirty="0"/>
          </a:p>
          <a:p>
            <a:r>
              <a:rPr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無神経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　→　</a:t>
            </a:r>
            <a:br>
              <a:rPr lang="en-US" altLang="ja-JP" sz="3600" b="1" dirty="0"/>
            </a:br>
            <a:r>
              <a:rPr lang="ja-JP" altLang="en-US" sz="3600" b="1" dirty="0"/>
              <a:t>　　　</a:t>
            </a:r>
            <a:endParaRPr lang="en-US" altLang="ja-JP" sz="3600" b="1" dirty="0"/>
          </a:p>
          <a:p>
            <a:r>
              <a:rPr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意志が弱い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→</a:t>
            </a:r>
            <a:br>
              <a:rPr lang="en-US" altLang="ja-JP" sz="3600" b="1" dirty="0"/>
            </a:br>
            <a:r>
              <a:rPr lang="ja-JP" altLang="en-US" sz="3600" b="1" dirty="0"/>
              <a:t>　　　</a:t>
            </a:r>
            <a:endParaRPr lang="en-US" altLang="ja-JP" sz="3600" b="1" dirty="0"/>
          </a:p>
          <a:p>
            <a:r>
              <a:rPr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怒りっぽい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→</a:t>
            </a:r>
            <a:br>
              <a:rPr lang="en-US" altLang="ja-JP" sz="3600" b="1" dirty="0"/>
            </a:br>
            <a:r>
              <a:rPr lang="ja-JP" altLang="en-US" sz="3600" b="1" dirty="0"/>
              <a:t>　　　</a:t>
            </a:r>
            <a:endParaRPr lang="en-US" altLang="ja-JP" sz="3600" b="1" dirty="0"/>
          </a:p>
          <a:p>
            <a:r>
              <a:rPr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自信がない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→　</a:t>
            </a:r>
            <a:br>
              <a:rPr lang="en-US" altLang="ja-JP" sz="3600" b="1" dirty="0"/>
            </a:br>
            <a:r>
              <a:rPr lang="ja-JP" altLang="en-US" sz="3600" b="1" dirty="0"/>
              <a:t>　　　</a:t>
            </a:r>
            <a:endParaRPr lang="en-US" altLang="ja-JP" sz="3600" b="1" dirty="0"/>
          </a:p>
          <a:p>
            <a:r>
              <a:rPr lang="ja-JP" altLang="en-US" sz="3600" b="1" dirty="0"/>
              <a:t>　　</a:t>
            </a:r>
            <a:br>
              <a:rPr lang="en-US" altLang="ja-JP" sz="3600" b="1" dirty="0"/>
            </a:br>
            <a:r>
              <a:rPr lang="ja-JP" altLang="en-US" sz="3600" b="1" dirty="0"/>
              <a:t>　</a:t>
            </a:r>
            <a:r>
              <a:rPr lang="en-US" altLang="ja-JP" sz="3600" b="1" dirty="0"/>
              <a:t>【</a:t>
            </a:r>
            <a:r>
              <a:rPr lang="ja-JP" altLang="en-US" sz="3600" b="1" dirty="0"/>
              <a:t>あきっぽい</a:t>
            </a:r>
            <a:r>
              <a:rPr lang="en-US" altLang="ja-JP" sz="3600" b="1" dirty="0"/>
              <a:t>】</a:t>
            </a:r>
            <a:r>
              <a:rPr lang="ja-JP" altLang="en-US" sz="3600" b="1" dirty="0"/>
              <a:t>　→</a:t>
            </a:r>
            <a:br>
              <a:rPr lang="en-US" altLang="ja-JP" sz="3600" b="1" dirty="0"/>
            </a:br>
            <a:r>
              <a:rPr lang="ja-JP" altLang="en-US" sz="3600" b="1" dirty="0"/>
              <a:t>　　</a:t>
            </a:r>
            <a:endParaRPr kumimoji="1" lang="ja-JP" altLang="en-US" sz="36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4034972" y="1204686"/>
            <a:ext cx="3149600" cy="37737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/>
              <a:t>自分の意見を持っている。</a:t>
            </a:r>
            <a:endParaRPr kumimoji="1" lang="en-US" altLang="ja-JP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2764971" y="1879182"/>
            <a:ext cx="4005943" cy="3530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周囲に安心感を与え、癒される存在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034972" y="2814802"/>
            <a:ext cx="8157028" cy="3783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他人のアイデアや思考を尊重できる　名サポーター　人の話や意見をきける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86742" y="3384389"/>
            <a:ext cx="7968344" cy="29028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ズバリ必要なことを言ってくれる。思考や思い込みを再構築させてくれる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222171" y="3860800"/>
            <a:ext cx="5413829" cy="3338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/>
              <a:t>状況を把握し臨機応変に対応できる視点をもつ</a:t>
            </a:r>
            <a:endParaRPr lang="ja-JP" altLang="en-US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2960914" y="4380755"/>
            <a:ext cx="7199086" cy="36541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/>
              <a:t>感情豊か、まっすぐで素直、人間味がある、正直、嘘をつかない人</a:t>
            </a:r>
            <a:endParaRPr lang="ja-JP" altLang="en-US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2960914" y="4984587"/>
            <a:ext cx="8505372" cy="31568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こだわりなく物事を中立に見ることができる　多くのことを学べる視野がある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960914" y="5705182"/>
            <a:ext cx="8740321" cy="3918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決断してすぐ行動できる　見極めがはやい　スタートダッシュの瞬発力がすごい！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6966550" y="1885678"/>
            <a:ext cx="3084284" cy="3530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/>
              <a:t>慎重に物事をすすめられる</a:t>
            </a:r>
          </a:p>
        </p:txBody>
      </p:sp>
    </p:spTree>
    <p:extLst>
      <p:ext uri="{BB962C8B-B14F-4D97-AF65-F5344CB8AC3E}">
        <p14:creationId xmlns:p14="http://schemas.microsoft.com/office/powerpoint/2010/main" val="255156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②他の結果を予想してみる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2052918"/>
            <a:ext cx="10377488" cy="4195481"/>
          </a:xfrm>
        </p:spPr>
        <p:txBody>
          <a:bodyPr>
            <a:normAutofit/>
          </a:bodyPr>
          <a:lstStyle/>
          <a:p>
            <a:r>
              <a:rPr kumimoji="1" lang="ja-JP" altLang="en-US" sz="2800" b="1" dirty="0"/>
              <a:t>「もし、○○だったらどうだろう？」</a:t>
            </a:r>
            <a:endParaRPr kumimoji="1" lang="en-US" altLang="ja-JP" sz="2800" b="1" dirty="0"/>
          </a:p>
          <a:p>
            <a:endParaRPr lang="en-US" altLang="ja-JP" sz="2800" b="1" dirty="0"/>
          </a:p>
          <a:p>
            <a:r>
              <a:rPr kumimoji="1" lang="ja-JP" altLang="en-US" sz="2800" b="1" dirty="0"/>
              <a:t>「たとえば、〇〇だったらどう思うだろう？」</a:t>
            </a:r>
            <a:endParaRPr kumimoji="1" lang="en-US" altLang="ja-JP" sz="2800" b="1" dirty="0"/>
          </a:p>
          <a:p>
            <a:pPr marL="0" indent="0">
              <a:buNone/>
            </a:pPr>
            <a:endParaRPr lang="en-US" altLang="ja-JP" sz="2800" b="1" dirty="0"/>
          </a:p>
          <a:p>
            <a:r>
              <a:rPr kumimoji="1" lang="ja-JP" altLang="en-US" sz="2800" b="1" dirty="0"/>
              <a:t>「仮に、今日、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　時間内で仕事が終わったら何ができるだろうか？」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770" y="296591"/>
            <a:ext cx="3018971" cy="311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41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③時間で考えてみる</a:t>
            </a:r>
          </a:p>
        </p:txBody>
      </p:sp>
      <p:sp>
        <p:nvSpPr>
          <p:cNvPr id="9" name="円/楕円 8"/>
          <p:cNvSpPr/>
          <p:nvPr/>
        </p:nvSpPr>
        <p:spPr>
          <a:xfrm>
            <a:off x="202295" y="2532742"/>
            <a:ext cx="3643085" cy="3614058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dirty="0">
                <a:solidFill>
                  <a:schemeClr val="tx1"/>
                </a:solidFill>
              </a:rPr>
              <a:t>過去</a:t>
            </a:r>
          </a:p>
        </p:txBody>
      </p:sp>
      <p:sp>
        <p:nvSpPr>
          <p:cNvPr id="10" name="円/楕円 9"/>
          <p:cNvSpPr/>
          <p:nvPr/>
        </p:nvSpPr>
        <p:spPr>
          <a:xfrm>
            <a:off x="4178307" y="2532742"/>
            <a:ext cx="3643085" cy="361405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dirty="0">
                <a:solidFill>
                  <a:schemeClr val="accent1"/>
                </a:solidFill>
              </a:rPr>
              <a:t>現在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8154319" y="2532742"/>
            <a:ext cx="3643085" cy="361405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800" dirty="0">
                <a:solidFill>
                  <a:schemeClr val="tx1"/>
                </a:solidFill>
              </a:rPr>
              <a:t>未来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150" y="221330"/>
            <a:ext cx="2311412" cy="2311412"/>
          </a:xfrm>
          <a:prstGeom prst="rect">
            <a:avLst/>
          </a:prstGeom>
        </p:spPr>
      </p:pic>
      <p:sp>
        <p:nvSpPr>
          <p:cNvPr id="13" name="ストライプ矢印 12"/>
          <p:cNvSpPr/>
          <p:nvPr/>
        </p:nvSpPr>
        <p:spPr>
          <a:xfrm>
            <a:off x="377371" y="6146800"/>
            <a:ext cx="11420033" cy="7112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01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9997" y="304899"/>
            <a:ext cx="9404723" cy="1400530"/>
          </a:xfrm>
        </p:spPr>
        <p:txBody>
          <a:bodyPr/>
          <a:lstStyle/>
          <a:p>
            <a:r>
              <a:rPr kumimoji="1" lang="ja-JP" altLang="en-US" b="1" dirty="0"/>
              <a:t>④その代わりにどうしたい？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8343" y="1476829"/>
            <a:ext cx="11480800" cy="5515428"/>
          </a:xfrm>
        </p:spPr>
        <p:txBody>
          <a:bodyPr>
            <a:normAutofit/>
          </a:bodyPr>
          <a:lstStyle/>
          <a:p>
            <a:r>
              <a:rPr kumimoji="1" lang="ja-JP" altLang="en-US" sz="5400" b="1" dirty="0"/>
              <a:t>「あんなふうに言われたくない」</a:t>
            </a:r>
            <a:endParaRPr lang="en-US" altLang="ja-JP" sz="5400" b="1" dirty="0"/>
          </a:p>
          <a:p>
            <a:endParaRPr kumimoji="1" lang="en-US" altLang="ja-JP" sz="5400" b="1" dirty="0"/>
          </a:p>
          <a:p>
            <a:r>
              <a:rPr kumimoji="1" lang="ja-JP" altLang="en-US" sz="5400" b="1" dirty="0"/>
              <a:t>　　　</a:t>
            </a:r>
            <a:r>
              <a:rPr kumimoji="1" lang="ja-JP" altLang="en-US" sz="5400" b="1" dirty="0">
                <a:solidFill>
                  <a:srgbClr val="FFFF00"/>
                </a:solidFill>
              </a:rPr>
              <a:t>「ほめてもらいたい」</a:t>
            </a:r>
            <a:endParaRPr kumimoji="1" lang="en-US" altLang="ja-JP" sz="5400" b="1" dirty="0">
              <a:solidFill>
                <a:srgbClr val="FFFF00"/>
              </a:solidFill>
            </a:endParaRPr>
          </a:p>
          <a:p>
            <a:endParaRPr lang="en-US" altLang="ja-JP" sz="5400" b="1" dirty="0"/>
          </a:p>
          <a:p>
            <a:r>
              <a:rPr kumimoji="1" lang="ja-JP" altLang="en-US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「言ってもらうためにどうすればいい？」</a:t>
            </a:r>
          </a:p>
        </p:txBody>
      </p:sp>
      <p:sp>
        <p:nvSpPr>
          <p:cNvPr id="5" name="下矢印 4"/>
          <p:cNvSpPr/>
          <p:nvPr/>
        </p:nvSpPr>
        <p:spPr>
          <a:xfrm>
            <a:off x="5718629" y="2220686"/>
            <a:ext cx="1030514" cy="63862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5718629" y="4234543"/>
            <a:ext cx="1030514" cy="638628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05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9997" y="304899"/>
            <a:ext cx="10919321" cy="1400530"/>
          </a:xfrm>
        </p:spPr>
        <p:txBody>
          <a:bodyPr/>
          <a:lstStyle/>
          <a:p>
            <a:r>
              <a:rPr kumimoji="1" lang="ja-JP" altLang="en-US" b="1" dirty="0"/>
              <a:t>⑤失敗したとき、プレッシャーに感じるとき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8343" y="1481070"/>
            <a:ext cx="11480800" cy="5511187"/>
          </a:xfrm>
        </p:spPr>
        <p:txBody>
          <a:bodyPr>
            <a:normAutofit/>
          </a:bodyPr>
          <a:lstStyle/>
          <a:p>
            <a:r>
              <a:rPr kumimoji="1" lang="ja-JP" altLang="en-US" sz="4400" b="1" dirty="0"/>
              <a:t>「行動できた」「やってみた」</a:t>
            </a:r>
            <a:endParaRPr kumimoji="1" lang="en-US" altLang="ja-JP" sz="4400" b="1" dirty="0"/>
          </a:p>
          <a:p>
            <a:pPr marL="0" indent="0">
              <a:buNone/>
            </a:pPr>
            <a:r>
              <a:rPr kumimoji="1" lang="ja-JP" altLang="en-US" sz="4400" b="1" dirty="0"/>
              <a:t>　と考えよう。</a:t>
            </a:r>
            <a:endParaRPr kumimoji="1" lang="en-US" altLang="ja-JP" sz="4400" b="1" dirty="0"/>
          </a:p>
          <a:p>
            <a:r>
              <a:rPr kumimoji="1" lang="ja-JP" altLang="en-US" sz="4400" b="1" dirty="0"/>
              <a:t>「次は大丈夫」「いろんな立場に</a:t>
            </a:r>
            <a:endParaRPr kumimoji="1" lang="en-US" altLang="ja-JP" sz="4400" b="1" dirty="0"/>
          </a:p>
          <a:p>
            <a:pPr marL="0" indent="0">
              <a:buNone/>
            </a:pPr>
            <a:r>
              <a:rPr kumimoji="1" lang="ja-JP" altLang="en-US" sz="4400" b="1" dirty="0"/>
              <a:t>　立ってみるチャンスだ」</a:t>
            </a:r>
            <a:endParaRPr kumimoji="1" lang="en-US" altLang="ja-JP" sz="4400" b="1" dirty="0"/>
          </a:p>
          <a:p>
            <a:r>
              <a:rPr kumimoji="1" lang="ja-JP" altLang="en-US" sz="4400" b="1" dirty="0"/>
              <a:t>プレッシャーの代わりに感じる</a:t>
            </a:r>
            <a:endParaRPr kumimoji="1" lang="en-US" altLang="ja-JP" sz="4400" b="1" dirty="0"/>
          </a:p>
          <a:p>
            <a:pPr marL="0" indent="0">
              <a:buNone/>
            </a:pPr>
            <a:r>
              <a:rPr kumimoji="1" lang="ja-JP" altLang="en-US" sz="4400" b="1" dirty="0"/>
              <a:t>　気持ちはなんだろう？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7183" y="1005164"/>
            <a:ext cx="2715317" cy="549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96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9997" y="304899"/>
            <a:ext cx="10919321" cy="957231"/>
          </a:xfrm>
        </p:spPr>
        <p:txBody>
          <a:bodyPr/>
          <a:lstStyle/>
          <a:p>
            <a:r>
              <a:rPr kumimoji="1" lang="ja-JP" altLang="en-US" b="1" dirty="0"/>
              <a:t>実際にリフレーミングしてみよう</a:t>
            </a:r>
            <a:br>
              <a:rPr kumimoji="1" lang="en-US" altLang="ja-JP" b="1" dirty="0"/>
            </a:br>
            <a:endParaRPr kumimoji="1" lang="ja-JP" altLang="en-US" b="1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29996" y="1262130"/>
            <a:ext cx="10919321" cy="95723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b="1" dirty="0"/>
              <a:t>ほんとにほんとのリフレーミング</a:t>
            </a:r>
            <a:br>
              <a:rPr lang="en-US" altLang="ja-JP" b="1" dirty="0"/>
            </a:br>
            <a:endParaRPr lang="ja-JP" altLang="en-US" b="1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20" y="2043459"/>
            <a:ext cx="6941713" cy="4619394"/>
          </a:xfrm>
          <a:prstGeom prst="rect">
            <a:avLst/>
          </a:prstGeom>
        </p:spPr>
      </p:pic>
      <p:sp>
        <p:nvSpPr>
          <p:cNvPr id="3" name="円/楕円 2"/>
          <p:cNvSpPr/>
          <p:nvPr/>
        </p:nvSpPr>
        <p:spPr>
          <a:xfrm>
            <a:off x="7471709" y="2219361"/>
            <a:ext cx="4441249" cy="415568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見る大きさを</a:t>
            </a:r>
            <a:endParaRPr kumimoji="1" lang="en-US" altLang="ja-JP" sz="36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変えたら</a:t>
            </a:r>
            <a:endParaRPr kumimoji="1" lang="en-US" altLang="ja-JP" sz="3600" dirty="0">
              <a:latin typeface="AR Pゴシック体S" panose="020B0A00000000000000" pitchFamily="50" charset="-128"/>
              <a:ea typeface="AR Pゴシック体S" panose="020B0A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何が見える？</a:t>
            </a:r>
          </a:p>
        </p:txBody>
      </p:sp>
    </p:spTree>
    <p:extLst>
      <p:ext uri="{BB962C8B-B14F-4D97-AF65-F5344CB8AC3E}">
        <p14:creationId xmlns:p14="http://schemas.microsoft.com/office/powerpoint/2010/main" val="350467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5130" y="652388"/>
            <a:ext cx="9404723" cy="1400530"/>
          </a:xfrm>
        </p:spPr>
        <p:txBody>
          <a:bodyPr/>
          <a:lstStyle/>
          <a:p>
            <a:r>
              <a:rPr kumimoji="1" lang="ja-JP" altLang="en-US" b="1" dirty="0"/>
              <a:t>見方や、見る位置、人、立場を変えると変わりますね。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2439284"/>
            <a:ext cx="8946541" cy="3922879"/>
          </a:xfrm>
        </p:spPr>
        <p:txBody>
          <a:bodyPr>
            <a:normAutofit/>
          </a:bodyPr>
          <a:lstStyle/>
          <a:p>
            <a:r>
              <a:rPr kumimoji="1" lang="ja-JP" altLang="en-US" sz="5400" b="1" dirty="0"/>
              <a:t>自分の見方、周囲の見方</a:t>
            </a:r>
            <a:endParaRPr kumimoji="1" lang="en-US" altLang="ja-JP" sz="5400" b="1" dirty="0"/>
          </a:p>
          <a:p>
            <a:r>
              <a:rPr kumimoji="1" lang="ja-JP" altLang="en-US" sz="5400" b="1" dirty="0"/>
              <a:t>目線や角度、距離などを考えるといろいろな考え方ができるかも？</a:t>
            </a:r>
          </a:p>
        </p:txBody>
      </p:sp>
    </p:spTree>
    <p:extLst>
      <p:ext uri="{BB962C8B-B14F-4D97-AF65-F5344CB8AC3E}">
        <p14:creationId xmlns:p14="http://schemas.microsoft.com/office/powerpoint/2010/main" val="357605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67426"/>
            <a:ext cx="5849623" cy="6539437"/>
          </a:xfrm>
        </p:spPr>
      </p:pic>
      <p:sp>
        <p:nvSpPr>
          <p:cNvPr id="5" name="爆発 1 4"/>
          <p:cNvSpPr/>
          <p:nvPr/>
        </p:nvSpPr>
        <p:spPr>
          <a:xfrm>
            <a:off x="5808372" y="452718"/>
            <a:ext cx="6383628" cy="580641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b="1" dirty="0"/>
              <a:t>うっせー！ばか！</a:t>
            </a:r>
          </a:p>
        </p:txBody>
      </p:sp>
    </p:spTree>
    <p:extLst>
      <p:ext uri="{BB962C8B-B14F-4D97-AF65-F5344CB8AC3E}">
        <p14:creationId xmlns:p14="http://schemas.microsoft.com/office/powerpoint/2010/main" val="40366744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841</TotalTime>
  <Words>444</Words>
  <PresentationFormat>ワイド画面</PresentationFormat>
  <Paragraphs>68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AR Pゴシック体S</vt:lpstr>
      <vt:lpstr>Calibri</vt:lpstr>
      <vt:lpstr>Century Gothic</vt:lpstr>
      <vt:lpstr>Wingdings 3</vt:lpstr>
      <vt:lpstr>イオン</vt:lpstr>
      <vt:lpstr>リフレーミングを知ろう！ ①</vt:lpstr>
      <vt:lpstr>①言葉を変換</vt:lpstr>
      <vt:lpstr>②他の結果を予想してみる</vt:lpstr>
      <vt:lpstr>③時間で考えてみる</vt:lpstr>
      <vt:lpstr>④その代わりにどうしたい？</vt:lpstr>
      <vt:lpstr>⑤失敗したとき、プレッシャーに感じるとき</vt:lpstr>
      <vt:lpstr>実際にリフレーミングしてみよう </vt:lpstr>
      <vt:lpstr>見方や、見る位置、人、立場を変えると変わりますね。</vt:lpstr>
      <vt:lpstr>PowerPoint プレゼンテーション</vt:lpstr>
      <vt:lpstr>PowerPoint プレゼンテーション</vt:lpstr>
      <vt:lpstr>いろいろな角度から見てみよう わくの外（見えない人間関係が見えてくるかも）</vt:lpstr>
      <vt:lpstr>今日のふりかえり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2020-03-06T05:34:57Z</cp:lastPrinted>
  <dcterms:created xsi:type="dcterms:W3CDTF">2019-09-09T23:27:05Z</dcterms:created>
  <dcterms:modified xsi:type="dcterms:W3CDTF">2024-03-04T06:24:21Z</dcterms:modified>
</cp:coreProperties>
</file>