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63" r:id="rId3"/>
    <p:sldId id="257" r:id="rId4"/>
    <p:sldId id="258" r:id="rId5"/>
    <p:sldId id="260" r:id="rId6"/>
    <p:sldId id="261" r:id="rId7"/>
    <p:sldId id="262" r:id="rId8"/>
    <p:sldId id="265" r:id="rId9"/>
    <p:sldId id="264" r:id="rId10"/>
    <p:sldId id="266" r:id="rId11"/>
    <p:sldId id="267" r:id="rId12"/>
    <p:sldId id="268" r:id="rId13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66" y="3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196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45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kumimoji="1"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000740-8F7B-4B86-BBE0-EB31657FF1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自立活動</a:t>
            </a:r>
            <a:br>
              <a:rPr kumimoji="1" lang="en-US" altLang="ja-JP" dirty="0"/>
            </a:br>
            <a:r>
              <a:rPr kumimoji="1" lang="ja-JP" altLang="en-US" dirty="0"/>
              <a:t>～アンガーマネジメント～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1046DA2-7E91-413D-8F3F-F67E2227E4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82887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30ECF-6ABC-4075-A12D-32D38355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16" y="2668976"/>
            <a:ext cx="4377446" cy="2456442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/>
              <a:t>☆アンガー</a:t>
            </a:r>
            <a:br>
              <a:rPr lang="en-US" altLang="ja-JP" dirty="0"/>
            </a:br>
            <a:r>
              <a:rPr lang="ja-JP" altLang="en-US" dirty="0"/>
              <a:t>　　マネジメント</a:t>
            </a:r>
            <a:br>
              <a:rPr lang="en-US" altLang="ja-JP" dirty="0"/>
            </a:br>
            <a:r>
              <a:rPr lang="ja-JP" altLang="en-US" dirty="0"/>
              <a:t>　　　ゲーム！！☆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6A94D2-38F5-4780-90B6-90271DC8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57" y="119270"/>
            <a:ext cx="7474226" cy="673873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3600" dirty="0"/>
              <a:t>③</a:t>
            </a:r>
            <a:r>
              <a:rPr lang="ja-JP" altLang="ja-JP" sz="3600" dirty="0"/>
              <a:t>回答者は怒りのできごとカードを１枚引いて表向きにし、その内容を全員の前で読む。そしてそこに書かれているできごとがもし自分におこった場合、どのくらいの怒りを感じるか「怒りの温度」を、温度計カードの０～１０の１１段階で決め、そのカードをうら返しにして、自分の前に置く。</a:t>
            </a:r>
          </a:p>
          <a:p>
            <a:r>
              <a:rPr lang="en-US" altLang="ja-JP" sz="3600" dirty="0"/>
              <a:t>④</a:t>
            </a:r>
            <a:r>
              <a:rPr lang="ja-JP" altLang="ja-JP" sz="3600" dirty="0"/>
              <a:t>その後、回答者がどの温度のカードを選んだかを予想して、それぞれの温度計カードの中から選び、自分の前に出します。</a:t>
            </a:r>
          </a:p>
        </p:txBody>
      </p:sp>
    </p:spTree>
    <p:extLst>
      <p:ext uri="{BB962C8B-B14F-4D97-AF65-F5344CB8AC3E}">
        <p14:creationId xmlns:p14="http://schemas.microsoft.com/office/powerpoint/2010/main" val="153043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30ECF-6ABC-4075-A12D-32D38355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16" y="2668976"/>
            <a:ext cx="4377446" cy="2456442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/>
              <a:t>☆アンガー</a:t>
            </a:r>
            <a:br>
              <a:rPr lang="en-US" altLang="ja-JP" dirty="0"/>
            </a:br>
            <a:r>
              <a:rPr lang="ja-JP" altLang="en-US" dirty="0"/>
              <a:t>　　マネジメント</a:t>
            </a:r>
            <a:br>
              <a:rPr lang="en-US" altLang="ja-JP" dirty="0"/>
            </a:br>
            <a:r>
              <a:rPr lang="ja-JP" altLang="en-US" dirty="0"/>
              <a:t>　　　ゲーム！！☆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6A94D2-38F5-4780-90B6-90271DC8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57" y="119270"/>
            <a:ext cx="7474226" cy="673873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⑤</a:t>
            </a:r>
            <a:r>
              <a:rPr lang="ja-JP" altLang="ja-JP" sz="3600" dirty="0"/>
              <a:t>全員が温度計カードを選んだら、回答者のカードを見せて、同じカードなら２点、同じ人がいなければ一番近いカードの人は１点もらえる。</a:t>
            </a:r>
          </a:p>
          <a:p>
            <a:r>
              <a:rPr lang="en-US" altLang="ja-JP" sz="3600" dirty="0"/>
              <a:t>⑥</a:t>
            </a:r>
            <a:r>
              <a:rPr lang="ja-JP" altLang="ja-JP" sz="3600" dirty="0"/>
              <a:t>次は前回の回答者の右どなりの人が回答者になり、</a:t>
            </a:r>
            <a:r>
              <a:rPr lang="en-US" altLang="ja-JP" sz="3600" dirty="0"/>
              <a:t>①</a:t>
            </a:r>
            <a:r>
              <a:rPr lang="ja-JP" altLang="ja-JP" sz="3600" dirty="0"/>
              <a:t>～</a:t>
            </a:r>
            <a:r>
              <a:rPr lang="en-US" altLang="ja-JP" sz="3600" dirty="0"/>
              <a:t>⑤</a:t>
            </a:r>
            <a:r>
              <a:rPr lang="ja-JP" altLang="ja-JP" sz="3600" dirty="0"/>
              <a:t>を行う。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76257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30ECF-6ABC-4075-A12D-32D38355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16" y="2668976"/>
            <a:ext cx="4377446" cy="2456442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/>
              <a:t>☆アンガー</a:t>
            </a:r>
            <a:br>
              <a:rPr lang="en-US" altLang="ja-JP" dirty="0"/>
            </a:br>
            <a:r>
              <a:rPr lang="ja-JP" altLang="en-US" dirty="0"/>
              <a:t>　　マネジメント</a:t>
            </a:r>
            <a:br>
              <a:rPr lang="en-US" altLang="ja-JP" dirty="0"/>
            </a:br>
            <a:r>
              <a:rPr lang="ja-JP" altLang="en-US" dirty="0"/>
              <a:t>　　　ゲーム！！☆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6A94D2-38F5-4780-90B6-90271DC8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7774" y="1535912"/>
            <a:ext cx="7474226" cy="3589506"/>
          </a:xfrm>
        </p:spPr>
        <p:txBody>
          <a:bodyPr>
            <a:normAutofit/>
          </a:bodyPr>
          <a:lstStyle/>
          <a:p>
            <a:r>
              <a:rPr lang="ja-JP" altLang="en-US" sz="7200" dirty="0"/>
              <a:t>スターティン！！</a:t>
            </a:r>
            <a:endParaRPr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327615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30ECF-6ABC-4075-A12D-32D38355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本時の活動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6A94D2-38F5-4780-90B6-90271DC8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57" y="119270"/>
            <a:ext cx="7474226" cy="6738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/>
              <a:t>①本時の目標、流れの確認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②気持ちのチェックシート（事前）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③自立活動のルール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④</a:t>
            </a:r>
            <a:r>
              <a:rPr lang="ja-JP" altLang="en-US" sz="3600" dirty="0" err="1"/>
              <a:t>まじ</a:t>
            </a:r>
            <a:r>
              <a:rPr lang="ja-JP" altLang="en-US" sz="3600" dirty="0"/>
              <a:t>かるばなな（アップ）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⑤アンガーマネジメントゲーム！！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⑥気持ちのチェックシート（事後）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39654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A5AB8F-2BE4-465E-992C-D9CB8B360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本時の目標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DE813E-DFEF-4C7D-973A-81A1F2798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9277" y="1459150"/>
            <a:ext cx="7276289" cy="4592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/>
              <a:t>〇アンガーマネジメントゲームをして、自分の怒</a:t>
            </a:r>
            <a:r>
              <a:rPr lang="en-US" altLang="ja-JP" sz="5400" dirty="0"/>
              <a:t>(</a:t>
            </a:r>
            <a:r>
              <a:rPr lang="ja-JP" altLang="en-US" sz="5400" dirty="0"/>
              <a:t>いか</a:t>
            </a:r>
            <a:r>
              <a:rPr lang="en-US" altLang="ja-JP" sz="5400" dirty="0"/>
              <a:t>)</a:t>
            </a:r>
            <a:r>
              <a:rPr lang="ja-JP" altLang="en-US" sz="5400" dirty="0" err="1"/>
              <a:t>りの</a:t>
            </a:r>
            <a:r>
              <a:rPr lang="ja-JP" altLang="en-US" sz="5400" dirty="0"/>
              <a:t>ツボを知る②</a:t>
            </a:r>
          </a:p>
        </p:txBody>
      </p:sp>
    </p:spTree>
    <p:extLst>
      <p:ext uri="{BB962C8B-B14F-4D97-AF65-F5344CB8AC3E}">
        <p14:creationId xmlns:p14="http://schemas.microsoft.com/office/powerpoint/2010/main" val="402721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1C07AA-2C74-4423-9514-B90F6DFD2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気持ちのチェックシート！！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E48D741C-B1FE-4580-A417-152B41B02F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009276"/>
              </p:ext>
            </p:extLst>
          </p:nvPr>
        </p:nvGraphicFramePr>
        <p:xfrm>
          <a:off x="4797287" y="1289972"/>
          <a:ext cx="7050161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237">
                  <a:extLst>
                    <a:ext uri="{9D8B030D-6E8A-4147-A177-3AD203B41FA5}">
                      <a16:colId xmlns:a16="http://schemas.microsoft.com/office/drawing/2014/main" val="241418089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898598708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1236787766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4279903793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2276686630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995585807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393470387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3133591750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1553668576"/>
                    </a:ext>
                  </a:extLst>
                </a:gridCol>
                <a:gridCol w="706436">
                  <a:extLst>
                    <a:ext uri="{9D8B030D-6E8A-4147-A177-3AD203B41FA5}">
                      <a16:colId xmlns:a16="http://schemas.microsoft.com/office/drawing/2014/main" val="3847474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１０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519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マジ最悪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最悪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マジヤバイ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ヤバイ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プチヤバイ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プチいいね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いいね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マジいいね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最高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/>
                        <a:t>マジ最高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568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85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503E7A-CB1F-433F-9506-CC1DADB07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408291"/>
            <a:ext cx="3498979" cy="2456442"/>
          </a:xfrm>
        </p:spPr>
        <p:txBody>
          <a:bodyPr/>
          <a:lstStyle/>
          <a:p>
            <a:r>
              <a:rPr kumimoji="1" lang="ja-JP" altLang="en-US" dirty="0"/>
              <a:t>自立活動のルール確認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B439D3-23D4-4639-88A7-2E71F5C7B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562" y="834344"/>
            <a:ext cx="6569413" cy="49817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7200" dirty="0"/>
              <a:t>①人の話に共感</a:t>
            </a:r>
            <a:endParaRPr kumimoji="1" lang="en-US" altLang="ja-JP" sz="7200" dirty="0"/>
          </a:p>
          <a:p>
            <a:pPr marL="0" indent="0">
              <a:buNone/>
            </a:pPr>
            <a:r>
              <a:rPr kumimoji="1" lang="ja-JP" altLang="en-US" sz="7200" dirty="0"/>
              <a:t>　する。</a:t>
            </a:r>
            <a:endParaRPr kumimoji="1" lang="en-US" altLang="ja-JP" sz="7200" dirty="0"/>
          </a:p>
          <a:p>
            <a:pPr marL="0" indent="0">
              <a:buNone/>
            </a:pPr>
            <a:r>
              <a:rPr kumimoji="1" lang="ja-JP" altLang="en-US" sz="7200" dirty="0"/>
              <a:t>②否定（批判）し</a:t>
            </a:r>
            <a:endParaRPr kumimoji="1" lang="en-US" altLang="ja-JP" sz="7200" dirty="0"/>
          </a:p>
          <a:p>
            <a:pPr marL="0" indent="0">
              <a:buNone/>
            </a:pPr>
            <a:r>
              <a:rPr kumimoji="1" lang="ja-JP" altLang="en-US" sz="7200" dirty="0"/>
              <a:t>　ない。</a:t>
            </a:r>
          </a:p>
        </p:txBody>
      </p:sp>
    </p:spTree>
    <p:extLst>
      <p:ext uri="{BB962C8B-B14F-4D97-AF65-F5344CB8AC3E}">
        <p14:creationId xmlns:p14="http://schemas.microsoft.com/office/powerpoint/2010/main" val="355409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AC8A4-67CC-4D0A-BAD6-B340B7A9B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共感の具体例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40BC49-FDCD-4E66-8EEB-FF9BCCD2B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96" y="92764"/>
            <a:ext cx="7474225" cy="66260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4400" dirty="0"/>
              <a:t>肯定・共感＝傾聴</a:t>
            </a:r>
            <a:endParaRPr lang="en-US" altLang="ja-JP" sz="4400" dirty="0"/>
          </a:p>
          <a:p>
            <a:pPr marL="0" indent="0">
              <a:buNone/>
            </a:pPr>
            <a:r>
              <a:rPr kumimoji="1" lang="en-US" altLang="ja-JP" sz="4400" dirty="0"/>
              <a:t>【</a:t>
            </a:r>
            <a:r>
              <a:rPr kumimoji="1" lang="ja-JP" altLang="en-US" sz="4400" dirty="0"/>
              <a:t>ことば</a:t>
            </a:r>
            <a:r>
              <a:rPr kumimoji="1" lang="en-US" altLang="ja-JP" sz="4400" dirty="0"/>
              <a:t>】</a:t>
            </a:r>
          </a:p>
          <a:p>
            <a:pPr marL="0" indent="0">
              <a:buNone/>
            </a:pPr>
            <a:r>
              <a:rPr lang="ja-JP" altLang="en-US" sz="4400" dirty="0"/>
              <a:t>「うん」「へぇ～」「ほぉー」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「あるある！！」</a:t>
            </a:r>
            <a:r>
              <a:rPr kumimoji="1" lang="ja-JP" altLang="en-US" sz="4400" dirty="0"/>
              <a:t>「そうかぁ」</a:t>
            </a:r>
            <a:endParaRPr kumimoji="1" lang="en-US" altLang="ja-JP" sz="4400" dirty="0"/>
          </a:p>
          <a:p>
            <a:pPr marL="0" indent="0">
              <a:buNone/>
            </a:pPr>
            <a:r>
              <a:rPr kumimoji="1" lang="ja-JP" altLang="en-US" sz="4400" dirty="0"/>
              <a:t>「そうなんだ！！」「わかる」</a:t>
            </a:r>
            <a:endParaRPr kumimoji="1"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「いいね」「すごいね」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「おー」「そだね～」</a:t>
            </a:r>
            <a:r>
              <a:rPr kumimoji="1" lang="ja-JP" altLang="en-US" sz="4400" dirty="0"/>
              <a:t>など・・・</a:t>
            </a:r>
          </a:p>
        </p:txBody>
      </p:sp>
    </p:spTree>
    <p:extLst>
      <p:ext uri="{BB962C8B-B14F-4D97-AF65-F5344CB8AC3E}">
        <p14:creationId xmlns:p14="http://schemas.microsoft.com/office/powerpoint/2010/main" val="334567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3413E0-EE93-43DB-A5AC-652308471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否定の具体例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9E518A-8D9F-4C99-9039-2B7CD308D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375" y="304800"/>
            <a:ext cx="7711625" cy="6553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ja-JP" altLang="en-US" sz="4800" dirty="0"/>
              <a:t>否定・批判・非難</a:t>
            </a:r>
            <a:endParaRPr kumimoji="1" lang="en-US" altLang="ja-JP" sz="4800" dirty="0"/>
          </a:p>
          <a:p>
            <a:pPr marL="0" indent="0">
              <a:buNone/>
            </a:pPr>
            <a:r>
              <a:rPr lang="en-US" altLang="ja-JP" sz="4800" dirty="0"/>
              <a:t>【</a:t>
            </a:r>
            <a:r>
              <a:rPr lang="ja-JP" altLang="en-US" sz="4800" dirty="0"/>
              <a:t>ことば</a:t>
            </a:r>
            <a:r>
              <a:rPr lang="en-US" altLang="ja-JP" sz="4800" dirty="0"/>
              <a:t>】</a:t>
            </a:r>
          </a:p>
          <a:p>
            <a:pPr marL="0" indent="0">
              <a:buNone/>
            </a:pPr>
            <a:r>
              <a:rPr kumimoji="1" lang="ja-JP" altLang="en-US" sz="4800" dirty="0"/>
              <a:t>「ない」「まじ？」「無理」</a:t>
            </a:r>
            <a:endParaRPr kumimoji="1"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「だまれ」「おかしくない？」</a:t>
            </a:r>
            <a:endParaRPr lang="en-US" altLang="ja-JP" sz="4800" dirty="0"/>
          </a:p>
          <a:p>
            <a:pPr marL="0" indent="0">
              <a:buNone/>
            </a:pPr>
            <a:r>
              <a:rPr kumimoji="1" lang="ja-JP" altLang="en-US" sz="4800" dirty="0"/>
              <a:t>「意味わかんない」「だめ」</a:t>
            </a:r>
            <a:endParaRPr kumimoji="1"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「関係ある？」</a:t>
            </a:r>
            <a:endParaRPr lang="en-US" altLang="ja-JP" sz="4800" dirty="0"/>
          </a:p>
          <a:p>
            <a:pPr marL="0" indent="0">
              <a:buNone/>
            </a:pPr>
            <a:r>
              <a:rPr lang="ja-JP" altLang="en-US" sz="4800" dirty="0"/>
              <a:t>「面白くない」など・・・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0937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026" y="2349925"/>
            <a:ext cx="4085617" cy="2456442"/>
          </a:xfrm>
        </p:spPr>
        <p:txBody>
          <a:bodyPr>
            <a:noAutofit/>
          </a:bodyPr>
          <a:lstStyle/>
          <a:p>
            <a:r>
              <a:rPr kumimoji="1" lang="ja-JP" altLang="en-US" sz="5400" dirty="0"/>
              <a:t>ウォーミングアップ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>
                <a:latin typeface="AR Pマッチ体B" panose="04020800000000000000" pitchFamily="18" charset="-128"/>
                <a:ea typeface="AR Pマッチ体B" panose="04020800000000000000" pitchFamily="18" charset="-128"/>
              </a:rPr>
              <a:t>いつもどおりの</a:t>
            </a:r>
            <a:endParaRPr kumimoji="1" lang="en-US" altLang="ja-JP" sz="4400" dirty="0">
              <a:latin typeface="AR Pマッチ体B" panose="04020800000000000000" pitchFamily="18" charset="-128"/>
              <a:ea typeface="AR Pマッチ体B" panose="040208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8800" dirty="0" err="1">
                <a:solidFill>
                  <a:srgbClr val="FFC000"/>
                </a:solidFill>
                <a:latin typeface="AR Pマッチ体B" panose="04020800000000000000" pitchFamily="18" charset="-128"/>
                <a:ea typeface="AR Pマッチ体B" panose="04020800000000000000" pitchFamily="18" charset="-128"/>
              </a:rPr>
              <a:t>まじ</a:t>
            </a:r>
            <a:r>
              <a:rPr kumimoji="1" lang="ja-JP" altLang="en-US" sz="8800" dirty="0">
                <a:solidFill>
                  <a:srgbClr val="FFC000"/>
                </a:solidFill>
                <a:latin typeface="AR Pマッチ体B" panose="04020800000000000000" pitchFamily="18" charset="-128"/>
                <a:ea typeface="AR Pマッチ体B" panose="04020800000000000000" pitchFamily="18" charset="-128"/>
              </a:rPr>
              <a:t>かる</a:t>
            </a:r>
            <a:endParaRPr kumimoji="1" lang="en-US" altLang="ja-JP" sz="8800" dirty="0">
              <a:solidFill>
                <a:srgbClr val="FFC000"/>
              </a:solidFill>
              <a:latin typeface="AR Pマッチ体B" panose="04020800000000000000" pitchFamily="18" charset="-128"/>
              <a:ea typeface="AR Pマッチ体B" panose="04020800000000000000" pitchFamily="18" charset="-128"/>
            </a:endParaRPr>
          </a:p>
          <a:p>
            <a:pPr marL="0" indent="0">
              <a:buNone/>
            </a:pPr>
            <a:r>
              <a:rPr kumimoji="1" lang="ja-JP" altLang="en-US" sz="8800" dirty="0">
                <a:solidFill>
                  <a:srgbClr val="FFC000"/>
                </a:solidFill>
                <a:latin typeface="AR Pマッチ体B" panose="04020800000000000000" pitchFamily="18" charset="-128"/>
                <a:ea typeface="AR Pマッチ体B" panose="04020800000000000000" pitchFamily="18" charset="-128"/>
              </a:rPr>
              <a:t>ばなな</a:t>
            </a:r>
            <a:r>
              <a:rPr kumimoji="1" lang="ja-JP" altLang="en-US" sz="8800" dirty="0">
                <a:latin typeface="AR Pマッチ体B" panose="04020800000000000000" pitchFamily="18" charset="-128"/>
                <a:ea typeface="AR Pマッチ体B" panose="04020800000000000000" pitchFamily="18" charset="-128"/>
              </a:rPr>
              <a:t>！！</a:t>
            </a:r>
          </a:p>
        </p:txBody>
      </p:sp>
    </p:spTree>
    <p:extLst>
      <p:ext uri="{BB962C8B-B14F-4D97-AF65-F5344CB8AC3E}">
        <p14:creationId xmlns:p14="http://schemas.microsoft.com/office/powerpoint/2010/main" val="41379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30ECF-6ABC-4075-A12D-32D38355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16" y="2668976"/>
            <a:ext cx="4377446" cy="2456442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/>
              <a:t>☆アンガー</a:t>
            </a:r>
            <a:br>
              <a:rPr lang="en-US" altLang="ja-JP" dirty="0"/>
            </a:br>
            <a:r>
              <a:rPr lang="ja-JP" altLang="en-US" dirty="0"/>
              <a:t>　　マネジメント</a:t>
            </a:r>
            <a:br>
              <a:rPr lang="en-US" altLang="ja-JP" dirty="0"/>
            </a:br>
            <a:r>
              <a:rPr lang="ja-JP" altLang="en-US" dirty="0"/>
              <a:t>　　　ゲーム！！☆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6A94D2-38F5-4780-90B6-90271DC8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757" y="119270"/>
            <a:ext cx="7474226" cy="673873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①</a:t>
            </a:r>
            <a:r>
              <a:rPr lang="ja-JP" altLang="ja-JP" sz="3600" dirty="0"/>
              <a:t>「怒りのできごとカード」をよく切って、うら向きで山にして真ん中に置く。厚紙の温度計カード１１枚も、その横におく。</a:t>
            </a:r>
          </a:p>
          <a:p>
            <a:r>
              <a:rPr lang="en-US" altLang="ja-JP" sz="3600" dirty="0"/>
              <a:t>②</a:t>
            </a:r>
            <a:r>
              <a:rPr lang="ja-JP" altLang="ja-JP" sz="3600" dirty="0"/>
              <a:t>じゃんけんで勝った人が、最初の「回答者」になり、その人から時計回りにゲームを進める。回答者は、厚紙の温度計カード１１枚を持ちます。</a:t>
            </a:r>
          </a:p>
        </p:txBody>
      </p:sp>
    </p:spTree>
    <p:extLst>
      <p:ext uri="{BB962C8B-B14F-4D97-AF65-F5344CB8AC3E}">
        <p14:creationId xmlns:p14="http://schemas.microsoft.com/office/powerpoint/2010/main" val="256035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アトラス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TM16401371[[fn=アトラス]]</Template>
  <TotalTime>152</TotalTime>
  <Words>516</Words>
  <PresentationFormat>ワイド画面</PresentationFormat>
  <Paragraphs>67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AR Pマッチ体B</vt:lpstr>
      <vt:lpstr>Calibri</vt:lpstr>
      <vt:lpstr>Calibri Light</vt:lpstr>
      <vt:lpstr>Rockwell</vt:lpstr>
      <vt:lpstr>Wingdings</vt:lpstr>
      <vt:lpstr>アトラス</vt:lpstr>
      <vt:lpstr>自立活動 ～アンガーマネジメント～</vt:lpstr>
      <vt:lpstr>本時の活動</vt:lpstr>
      <vt:lpstr>本時の目標</vt:lpstr>
      <vt:lpstr>気持ちのチェックシート！！</vt:lpstr>
      <vt:lpstr>自立活動のルール確認</vt:lpstr>
      <vt:lpstr>共感の具体例</vt:lpstr>
      <vt:lpstr>否定の具体例</vt:lpstr>
      <vt:lpstr>ウォーミングアップ</vt:lpstr>
      <vt:lpstr>☆アンガー 　　マネジメント 　　　ゲーム！！☆ </vt:lpstr>
      <vt:lpstr>☆アンガー 　　マネジメント 　　　ゲーム！！☆ </vt:lpstr>
      <vt:lpstr>☆アンガー 　　マネジメント 　　　ゲーム！！☆ </vt:lpstr>
      <vt:lpstr>☆アンガー 　　マネジメント 　　　ゲーム！！☆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2020-03-06T04:58:21Z</cp:lastPrinted>
  <dcterms:created xsi:type="dcterms:W3CDTF">2019-05-19T12:44:38Z</dcterms:created>
  <dcterms:modified xsi:type="dcterms:W3CDTF">2023-12-14T06:18:47Z</dcterms:modified>
</cp:coreProperties>
</file>