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58" r:id="rId4"/>
    <p:sldId id="269" r:id="rId5"/>
    <p:sldId id="260" r:id="rId6"/>
    <p:sldId id="270" r:id="rId7"/>
    <p:sldId id="273" r:id="rId8"/>
    <p:sldId id="274" r:id="rId9"/>
    <p:sldId id="271" r:id="rId10"/>
    <p:sldId id="272" r:id="rId11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C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96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196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4765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9F566-C67D-4584-8A89-7F92C8B07DA5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3D832-11FC-4CC4-9EF5-154BFF18B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561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-219075" y="812800"/>
            <a:ext cx="7196138" cy="404812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AC2B9-4A59-42E1-A92D-992BCC2DAF9F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1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-219075" y="812800"/>
            <a:ext cx="7196138" cy="404812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AC2B9-4A59-42E1-A92D-992BCC2DAF9F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79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66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12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03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85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71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229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6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906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4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58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9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C4180-FC2B-4BB9-AC0E-91CAF0BF2F99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7D9C5-5B50-4C17-B2BA-41D4E753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55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8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自立活動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74627" y="4530086"/>
            <a:ext cx="9144000" cy="1655762"/>
          </a:xfrm>
        </p:spPr>
        <p:txBody>
          <a:bodyPr>
            <a:normAutofit/>
          </a:bodyPr>
          <a:lstStyle/>
          <a:p>
            <a:pPr algn="r"/>
            <a:endParaRPr kumimoji="1" lang="ja-JP" altLang="en-US" sz="3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436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/>
          <p:cNvSpPr txBox="1">
            <a:spLocks/>
          </p:cNvSpPr>
          <p:nvPr/>
        </p:nvSpPr>
        <p:spPr>
          <a:xfrm>
            <a:off x="382780" y="184209"/>
            <a:ext cx="7728509" cy="9317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６　自己評価</a:t>
            </a:r>
            <a:endParaRPr lang="en-US" altLang="ja-JP" sz="1800" dirty="0"/>
          </a:p>
          <a:p>
            <a:endParaRPr lang="ja-JP" altLang="en-US" sz="1800" dirty="0"/>
          </a:p>
        </p:txBody>
      </p:sp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2482037" y="2244207"/>
            <a:ext cx="7936972" cy="28300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本時の活動を</a:t>
            </a: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振り返って自己評価をしましょう。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477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FE86C-1779-4365-AB59-1540969350C0}" type="slidenum">
              <a:rPr lang="en-US" altLang="ja-JP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724093" y="78116"/>
            <a:ext cx="8784976" cy="504056"/>
          </a:xfrm>
          <a:prstGeom prst="rect">
            <a:avLst/>
          </a:prstGeom>
          <a:noFill/>
          <a:ln w="25400">
            <a:solidFill>
              <a:srgbClr val="000000"/>
            </a:solidFill>
            <a:rou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Tahoma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Tahoma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Tahoma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Tahoma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CCFFCC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32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自立活動のルール（話を聴くルール）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191344" y="659446"/>
            <a:ext cx="5760640" cy="6096569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40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肯定・共感＝傾聴</a:t>
            </a:r>
            <a:endParaRPr kumimoji="1" lang="en-US" altLang="ja-JP" sz="4000" b="1" i="0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54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kumimoji="1" lang="ja-JP" altLang="en-US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ことば</a:t>
            </a:r>
            <a:r>
              <a:rPr kumimoji="1" lang="en-US" altLang="ja-JP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「うん」「へぇー」「ほぉー」「ある、ある」「そうかぁ」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「そうなんだ」「わかる」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「すごい」「いいね」「おー」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「そだねー」など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1" i="0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kumimoji="1" lang="ja-JP" altLang="en-US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行動</a:t>
            </a:r>
            <a:r>
              <a:rPr kumimoji="1" lang="en-US" altLang="ja-JP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うなずき　あいづち　</a:t>
            </a:r>
            <a:endParaRPr kumimoji="1" lang="en-US" altLang="ja-JP" sz="2800" b="1" i="0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1" i="0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くりかえし　いいかえ</a:t>
            </a:r>
            <a:endParaRPr kumimoji="1" lang="en-US" altLang="ja-JP" sz="2800" b="1" i="0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6116581" y="659446"/>
            <a:ext cx="5760640" cy="6096569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否定・批判・非難</a:t>
            </a:r>
            <a:endParaRPr lang="en-US" altLang="ja-JP" sz="40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60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ことば</a:t>
            </a:r>
            <a:r>
              <a:rPr lang="en-US" altLang="ja-JP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「ない」「まじ？」「無理」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「だまれ」「おかしくない？」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「意味わかんない」「だめ」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「関係ある？」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「おもしろくない」など</a:t>
            </a:r>
            <a:endParaRPr lang="en-US" altLang="ja-JP" sz="28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05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行動</a:t>
            </a:r>
            <a:r>
              <a:rPr lang="en-US" altLang="ja-JP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chemeClr val="tx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首を横にふる</a:t>
            </a:r>
            <a:endParaRPr lang="en-US" altLang="ja-JP" sz="3200" b="1" dirty="0">
              <a:solidFill>
                <a:schemeClr val="tx1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2747628" y="1479276"/>
            <a:ext cx="648072" cy="648072"/>
          </a:xfrm>
          <a:prstGeom prst="ellipse">
            <a:avLst/>
          </a:prstGeom>
          <a:solidFill>
            <a:schemeClr val="bg1"/>
          </a:solidFill>
          <a:ln w="1270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61498" y="1185468"/>
            <a:ext cx="125738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en-US" altLang="ja-JP" sz="8000" b="1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×</a:t>
            </a:r>
            <a:endParaRPr kumimoji="1" lang="ja-JP" altLang="en-US" sz="8000" b="1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762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6076" y="159063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本時の流れ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3520" y="1239928"/>
            <a:ext cx="9848156" cy="49541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本時の目標確認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　気持ちチェック①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　シート記入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　私は誰でしょうゲーム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５　気持ちチェック②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６　自己評価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endParaRPr kumimoji="1" lang="en-US" altLang="ja-JP" sz="1800" dirty="0"/>
          </a:p>
          <a:p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080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600" y="599849"/>
            <a:ext cx="7728509" cy="931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本時の目標確認</a:t>
            </a:r>
            <a:endParaRPr kumimoji="1" lang="en-US" altLang="ja-JP" sz="1800" dirty="0"/>
          </a:p>
          <a:p>
            <a:endParaRPr kumimoji="1" lang="ja-JP" altLang="en-US" sz="18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575619" y="2204985"/>
            <a:ext cx="9603243" cy="1735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ワークシートに書いてある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自分自身の目標を確認しよう！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993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4EC3D-3B62-434D-8EE2-5E430D1B127C}" type="slidenum">
              <a:rPr lang="en-US" altLang="ja-JP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74618" y="1128085"/>
            <a:ext cx="109173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今の気持ちを、１０段階で表すと？理由も教えて？</a:t>
            </a:r>
            <a:endParaRPr lang="en-US" altLang="ja-JP" sz="3600" b="1" dirty="0">
              <a:solidFill>
                <a:srgbClr val="00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47522" y="1988840"/>
          <a:ext cx="8496950" cy="3758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413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２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３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４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５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６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７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８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９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１０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739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マジ最悪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最悪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マジヤバイ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ヤバイ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プチヤバイ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プチいいね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771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いいね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771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マジいいね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771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最高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マジ最高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659392" y="5927502"/>
            <a:ext cx="113263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3200" b="1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「今の気持ちは（　　）です。理由は〇〇〇だからです。」</a:t>
            </a:r>
            <a:endParaRPr lang="en-US" altLang="ja-JP" sz="3200" b="1" dirty="0">
              <a:solidFill>
                <a:srgbClr val="00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2780" y="184209"/>
            <a:ext cx="7728509" cy="931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　気持ちチェック①</a:t>
            </a:r>
            <a:endParaRPr kumimoji="1" lang="en-US" altLang="ja-JP" sz="1800" dirty="0"/>
          </a:p>
          <a:p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60385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/>
          <p:cNvSpPr txBox="1">
            <a:spLocks/>
          </p:cNvSpPr>
          <p:nvPr/>
        </p:nvSpPr>
        <p:spPr>
          <a:xfrm>
            <a:off x="382780" y="184209"/>
            <a:ext cx="7728509" cy="9317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　シート記入</a:t>
            </a:r>
            <a:endParaRPr lang="en-US" altLang="ja-JP" sz="1800" dirty="0"/>
          </a:p>
          <a:p>
            <a:endParaRPr lang="ja-JP" altLang="en-US" sz="1800" dirty="0"/>
          </a:p>
        </p:txBody>
      </p:sp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382780" y="1664657"/>
            <a:ext cx="11559837" cy="4154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自分のことをシートに記入します。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書いたことがゲームのヒントになります。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大ヒントになりそうなことは大ヒントに書きましょう。</a:t>
            </a:r>
            <a:endParaRPr lang="en-US" altLang="ja-JP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395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9900" y="94055"/>
            <a:ext cx="9631705" cy="93177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910" y="0"/>
            <a:ext cx="2109090" cy="2081094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52740" y="1557770"/>
            <a:ext cx="10811115" cy="5143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①教師がシートを１枚選び、ヒントを伝えます。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②皆さんは誰のことを言っているのか考えます。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③</a:t>
            </a:r>
            <a:r>
              <a:rPr kumimoji="1" lang="ja-JP" altLang="en-US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ヒントごと</a:t>
            </a: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に予想する答えをワークシートに記入します。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もし間違えていても</a:t>
            </a:r>
            <a:r>
              <a:rPr kumimoji="1" lang="ja-JP" altLang="en-US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予想は残しておく</a:t>
            </a: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のがポイント！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④ヒントを全て出した後、考えた答えを発表します。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※</a:t>
            </a:r>
            <a:r>
              <a:rPr kumimoji="1" lang="ja-JP" altLang="en-US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先生に質問をしてもいいです。</a:t>
            </a:r>
            <a:endParaRPr kumimoji="1" lang="en-US" altLang="ja-JP" sz="3200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（答えられる質問には答えます）</a:t>
            </a:r>
            <a:endParaRPr kumimoji="1" lang="en-US" altLang="ja-JP" sz="3200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※</a:t>
            </a:r>
            <a:r>
              <a:rPr kumimoji="1" lang="ja-JP" altLang="en-US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途中で答えや別のヒントを言わないようにしましょう。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0712" y="184209"/>
            <a:ext cx="10028911" cy="9317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「私は誰でしょうゲーム」手順</a:t>
            </a:r>
            <a:endParaRPr lang="en-US" altLang="ja-JP" sz="1800" dirty="0"/>
          </a:p>
          <a:p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93863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1694558" y="1347801"/>
          <a:ext cx="7353837" cy="4280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3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3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/>
                        <a:t>項目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/>
                        <a:t>誕生日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/>
                        <a:t>好きな食べ物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/>
                        <a:t>性格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/>
                        <a:t>趣味や好きなこと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/>
                        <a:t>大ヒント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75963" y="416029"/>
            <a:ext cx="10028911" cy="9317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ヒントの項目</a:t>
            </a:r>
            <a:endParaRPr lang="ja-JP" altLang="en-US" sz="18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41727" y="5808374"/>
            <a:ext cx="7006668" cy="7514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※</a:t>
            </a:r>
            <a:r>
              <a:rPr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質問がある人は質問をする</a:t>
            </a:r>
          </a:p>
        </p:txBody>
      </p:sp>
    </p:spTree>
    <p:extLst>
      <p:ext uri="{BB962C8B-B14F-4D97-AF65-F5344CB8AC3E}">
        <p14:creationId xmlns:p14="http://schemas.microsoft.com/office/powerpoint/2010/main" val="4055766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4EC3D-3B62-434D-8EE2-5E430D1B127C}" type="slidenum">
              <a:rPr lang="en-US" altLang="ja-JP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74618" y="1128085"/>
            <a:ext cx="109173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今の気持ちを、１０段階で表すと？理由も教えて？</a:t>
            </a:r>
            <a:endParaRPr lang="en-US" altLang="ja-JP" sz="3600" b="1" dirty="0">
              <a:solidFill>
                <a:srgbClr val="00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47522" y="1988840"/>
          <a:ext cx="8496950" cy="3758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96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413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２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３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４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５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６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７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８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９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１０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739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マジ最悪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最悪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マジヤバイ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ヤバイ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プチヤバイ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プチいいね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771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いいね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771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マジいいね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771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最高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chemeClr val="bg1"/>
                          </a:solidFill>
                        </a:rPr>
                        <a:t>　マジ最高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659392" y="5927502"/>
            <a:ext cx="112278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3200" b="1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「今の気持ちは（　　）です。理由は〇〇〇だからです。」</a:t>
            </a:r>
            <a:endParaRPr lang="en-US" altLang="ja-JP" sz="3200" b="1" dirty="0">
              <a:solidFill>
                <a:srgbClr val="00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2780" y="184209"/>
            <a:ext cx="7728509" cy="931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５　気持ちチェック②</a:t>
            </a:r>
            <a:endParaRPr kumimoji="1" lang="en-US" altLang="ja-JP" sz="1800" dirty="0"/>
          </a:p>
          <a:p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96666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489</Words>
  <PresentationFormat>ワイド画面</PresentationFormat>
  <Paragraphs>110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AR Pゴシック体S</vt:lpstr>
      <vt:lpstr>AR P丸ゴシック体E</vt:lpstr>
      <vt:lpstr>Arial</vt:lpstr>
      <vt:lpstr>Calibri</vt:lpstr>
      <vt:lpstr>Calibri Light</vt:lpstr>
      <vt:lpstr>Office テーマ</vt:lpstr>
      <vt:lpstr>自立活動</vt:lpstr>
      <vt:lpstr>PowerPoint プレゼンテーション</vt:lpstr>
      <vt:lpstr>本時の流れ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2020-03-06T04:52:18Z</cp:lastPrinted>
  <dcterms:created xsi:type="dcterms:W3CDTF">2019-08-19T06:24:32Z</dcterms:created>
  <dcterms:modified xsi:type="dcterms:W3CDTF">2023-11-27T06:44:27Z</dcterms:modified>
</cp:coreProperties>
</file>