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18"/>
  </p:notesMasterIdLst>
  <p:handoutMasterIdLst>
    <p:handoutMasterId r:id="rId19"/>
  </p:handoutMasterIdLst>
  <p:sldIdLst>
    <p:sldId id="311" r:id="rId2"/>
    <p:sldId id="289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7" r:id="rId14"/>
    <p:sldId id="329" r:id="rId15"/>
    <p:sldId id="330" r:id="rId16"/>
    <p:sldId id="331" r:id="rId17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009051"/>
    <a:srgbClr val="FFFD78"/>
    <a:srgbClr val="FF7E79"/>
    <a:srgbClr val="73FB79"/>
    <a:srgbClr val="7A81FF"/>
    <a:srgbClr val="FF40FF"/>
    <a:srgbClr val="FFC000"/>
    <a:srgbClr val="FFFC00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19" autoAdjust="0"/>
    <p:restoredTop sz="94694"/>
  </p:normalViewPr>
  <p:slideViewPr>
    <p:cSldViewPr>
      <p:cViewPr varScale="1">
        <p:scale>
          <a:sx n="82" d="100"/>
          <a:sy n="82" d="100"/>
        </p:scale>
        <p:origin x="60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10" d="100"/>
          <a:sy n="110" d="100"/>
        </p:scale>
        <p:origin x="672" y="-2472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375" cy="497047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5221" y="1"/>
            <a:ext cx="2950374" cy="497047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r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9440693"/>
            <a:ext cx="2950375" cy="497046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5221" y="9440693"/>
            <a:ext cx="2950374" cy="497046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r">
              <a:defRPr sz="1200"/>
            </a:lvl1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5511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375" cy="497047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21" y="1"/>
            <a:ext cx="2950374" cy="497047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r">
              <a:defRPr sz="1200"/>
            </a:lvl1pPr>
          </a:lstStyle>
          <a:p>
            <a:fld id="{60D34ACB-7FF2-4F6E-BBD8-BD85C4C26E2A}" type="datetimeFigureOut">
              <a:rPr kumimoji="1" lang="ja-JP" altLang="en-US" smtClean="0"/>
              <a:t>2023/10/20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9" tIns="46099" rIns="92199" bIns="46099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239" y="4721146"/>
            <a:ext cx="5446723" cy="4473422"/>
          </a:xfrm>
          <a:prstGeom prst="rect">
            <a:avLst/>
          </a:prstGeom>
        </p:spPr>
        <p:txBody>
          <a:bodyPr vert="horz" lIns="92199" tIns="46099" rIns="92199" bIns="46099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693"/>
            <a:ext cx="2950375" cy="497046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21" y="9440693"/>
            <a:ext cx="2950374" cy="497046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r">
              <a:defRPr sz="1200"/>
            </a:lvl1pPr>
          </a:lstStyle>
          <a:p>
            <a:fld id="{35E8005B-8062-47A9-A9B6-15F6A2D07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36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8005B-8062-47A9-A9B6-15F6A2D0753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122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8005B-8062-47A9-A9B6-15F6A2D0753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2981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8005B-8062-47A9-A9B6-15F6A2D0753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5222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8005B-8062-47A9-A9B6-15F6A2D0753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6584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8005B-8062-47A9-A9B6-15F6A2D0753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073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8005B-8062-47A9-A9B6-15F6A2D0753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715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8005B-8062-47A9-A9B6-15F6A2D0753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0991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8005B-8062-47A9-A9B6-15F6A2D0753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251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8005B-8062-47A9-A9B6-15F6A2D0753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4677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8005B-8062-47A9-A9B6-15F6A2D0753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0599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8005B-8062-47A9-A9B6-15F6A2D0753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086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8005B-8062-47A9-A9B6-15F6A2D0753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5581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8005B-8062-47A9-A9B6-15F6A2D0753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53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8005B-8062-47A9-A9B6-15F6A2D0753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241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8005B-8062-47A9-A9B6-15F6A2D0753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689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8005B-8062-47A9-A9B6-15F6A2D0753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804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8F6E-02DC-4288-ADDF-FBBD2C3FFE1B}" type="datetimeFigureOut">
              <a:rPr kumimoji="1" lang="ja-JP" altLang="en-US" smtClean="0"/>
              <a:pPr/>
              <a:t>2023/10/20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E753-1517-4AF2-AC3E-25B2EE0BED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8F6E-02DC-4288-ADDF-FBBD2C3FFE1B}" type="datetimeFigureOut">
              <a:rPr kumimoji="1" lang="ja-JP" altLang="en-US" smtClean="0"/>
              <a:pPr/>
              <a:t>2023/10/20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E753-1517-4AF2-AC3E-25B2EE0BED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8F6E-02DC-4288-ADDF-FBBD2C3FFE1B}" type="datetimeFigureOut">
              <a:rPr kumimoji="1" lang="ja-JP" altLang="en-US" smtClean="0"/>
              <a:pPr/>
              <a:t>2023/10/20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E753-1517-4AF2-AC3E-25B2EE0BED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8F6E-02DC-4288-ADDF-FBBD2C3FFE1B}" type="datetimeFigureOut">
              <a:rPr kumimoji="1" lang="ja-JP" altLang="en-US" smtClean="0"/>
              <a:pPr/>
              <a:t>2023/10/20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E753-1517-4AF2-AC3E-25B2EE0BED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8F6E-02DC-4288-ADDF-FBBD2C3FFE1B}" type="datetimeFigureOut">
              <a:rPr kumimoji="1" lang="ja-JP" altLang="en-US" smtClean="0"/>
              <a:pPr/>
              <a:t>2023/10/20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E753-1517-4AF2-AC3E-25B2EE0BED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8F6E-02DC-4288-ADDF-FBBD2C3FFE1B}" type="datetimeFigureOut">
              <a:rPr kumimoji="1" lang="ja-JP" altLang="en-US" smtClean="0"/>
              <a:pPr/>
              <a:t>2023/10/20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E753-1517-4AF2-AC3E-25B2EE0BED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8F6E-02DC-4288-ADDF-FBBD2C3FFE1B}" type="datetimeFigureOut">
              <a:rPr kumimoji="1" lang="ja-JP" altLang="en-US" smtClean="0"/>
              <a:pPr/>
              <a:t>2023/10/20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E753-1517-4AF2-AC3E-25B2EE0BED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8F6E-02DC-4288-ADDF-FBBD2C3FFE1B}" type="datetimeFigureOut">
              <a:rPr kumimoji="1" lang="ja-JP" altLang="en-US" smtClean="0"/>
              <a:pPr/>
              <a:t>2023/10/20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E753-1517-4AF2-AC3E-25B2EE0BED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8F6E-02DC-4288-ADDF-FBBD2C3FFE1B}" type="datetimeFigureOut">
              <a:rPr kumimoji="1" lang="ja-JP" altLang="en-US" smtClean="0"/>
              <a:pPr/>
              <a:t>2023/10/20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E753-1517-4AF2-AC3E-25B2EE0BED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8F6E-02DC-4288-ADDF-FBBD2C3FFE1B}" type="datetimeFigureOut">
              <a:rPr kumimoji="1" lang="ja-JP" altLang="en-US" smtClean="0"/>
              <a:pPr/>
              <a:t>2023/10/20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E753-1517-4AF2-AC3E-25B2EE0BED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8F6E-02DC-4288-ADDF-FBBD2C3FFE1B}" type="datetimeFigureOut">
              <a:rPr kumimoji="1" lang="ja-JP" altLang="en-US" smtClean="0"/>
              <a:pPr/>
              <a:t>2023/10/20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E753-1517-4AF2-AC3E-25B2EE0BED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68F6E-02DC-4288-ADDF-FBBD2C3FFE1B}" type="datetimeFigureOut">
              <a:rPr kumimoji="1" lang="ja-JP" altLang="en-US" smtClean="0"/>
              <a:pPr/>
              <a:t>2023/10/20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4E753-1517-4AF2-AC3E-25B2EE0BED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 flipH="1">
            <a:off x="251520" y="1590348"/>
            <a:ext cx="8640960" cy="1181887"/>
          </a:xfrm>
          <a:prstGeom prst="rect">
            <a:avLst/>
          </a:prstGeom>
          <a:gradFill flip="none" rotWithShape="1">
            <a:gsLst>
              <a:gs pos="100000">
                <a:srgbClr val="00FF00"/>
              </a:gs>
              <a:gs pos="0">
                <a:srgbClr val="92D050"/>
              </a:gs>
              <a:gs pos="0">
                <a:srgbClr val="92D050"/>
              </a:gs>
              <a:gs pos="0">
                <a:srgbClr val="009900"/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spc="-30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○○○○</a:t>
            </a:r>
            <a:r>
              <a:rPr lang="ja-JP" altLang="en-US" sz="4800" b="1" spc="-3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オリエンテーション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4139952" y="5589240"/>
            <a:ext cx="144016" cy="86409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51520" y="380156"/>
            <a:ext cx="8640960" cy="5112568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107504" y="260648"/>
            <a:ext cx="8928992" cy="21602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107504" y="188640"/>
            <a:ext cx="8928992" cy="21602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07504" y="5517232"/>
            <a:ext cx="8928992" cy="21602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斜め縞 10"/>
          <p:cNvSpPr/>
          <p:nvPr/>
        </p:nvSpPr>
        <p:spPr>
          <a:xfrm rot="5400000" flipH="1">
            <a:off x="3395489" y="5877272"/>
            <a:ext cx="792088" cy="792088"/>
          </a:xfrm>
          <a:prstGeom prst="diagStripe">
            <a:avLst>
              <a:gd name="adj" fmla="val 72847"/>
            </a:avLst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391297" y="6597352"/>
            <a:ext cx="254124" cy="14401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斜め縞 12"/>
          <p:cNvSpPr/>
          <p:nvPr/>
        </p:nvSpPr>
        <p:spPr>
          <a:xfrm rot="16200000">
            <a:off x="4245868" y="5877272"/>
            <a:ext cx="792088" cy="792088"/>
          </a:xfrm>
          <a:prstGeom prst="diagStripe">
            <a:avLst>
              <a:gd name="adj" fmla="val 72847"/>
            </a:avLst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816599" y="6587827"/>
            <a:ext cx="254124" cy="14401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4096519" y="6381328"/>
            <a:ext cx="254124" cy="14401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159948" y="1788347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sz="5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5A56DAC8-CD36-DE4F-99DE-B8F203A9A6F3}"/>
              </a:ext>
            </a:extLst>
          </p:cNvPr>
          <p:cNvCxnSpPr>
            <a:cxnSpLocks/>
          </p:cNvCxnSpPr>
          <p:nvPr/>
        </p:nvCxnSpPr>
        <p:spPr>
          <a:xfrm flipV="1">
            <a:off x="63872" y="3908333"/>
            <a:ext cx="2876762" cy="21475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2E5CCE59-6FFC-5541-B536-0203153A969A}"/>
              </a:ext>
            </a:extLst>
          </p:cNvPr>
          <p:cNvGrpSpPr/>
          <p:nvPr/>
        </p:nvGrpSpPr>
        <p:grpSpPr>
          <a:xfrm>
            <a:off x="451476" y="3078579"/>
            <a:ext cx="3227902" cy="3653264"/>
            <a:chOff x="451476" y="3078579"/>
            <a:chExt cx="3227902" cy="3653264"/>
          </a:xfrm>
        </p:grpSpPr>
        <p:sp>
          <p:nvSpPr>
            <p:cNvPr id="2" name="円/楕円 1"/>
            <p:cNvSpPr/>
            <p:nvPr/>
          </p:nvSpPr>
          <p:spPr>
            <a:xfrm>
              <a:off x="800297" y="3078579"/>
              <a:ext cx="804616" cy="832274"/>
            </a:xfrm>
            <a:prstGeom prst="ellipse">
              <a:avLst/>
            </a:prstGeom>
            <a:solidFill>
              <a:srgbClr val="00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466416" y="4120132"/>
              <a:ext cx="290425" cy="1215917"/>
            </a:xfrm>
            <a:prstGeom prst="rect">
              <a:avLst/>
            </a:prstGeom>
            <a:solidFill>
              <a:srgbClr val="00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/>
            <p:cNvSpPr/>
            <p:nvPr/>
          </p:nvSpPr>
          <p:spPr>
            <a:xfrm rot="19536933">
              <a:off x="728097" y="4002855"/>
              <a:ext cx="396184" cy="790300"/>
            </a:xfrm>
            <a:prstGeom prst="rect">
              <a:avLst/>
            </a:prstGeom>
            <a:solidFill>
              <a:srgbClr val="00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780211" y="4412338"/>
              <a:ext cx="889708" cy="950059"/>
            </a:xfrm>
            <a:prstGeom prst="rect">
              <a:avLst/>
            </a:prstGeom>
            <a:solidFill>
              <a:srgbClr val="00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809288" y="4937688"/>
              <a:ext cx="389550" cy="1783205"/>
            </a:xfrm>
            <a:prstGeom prst="rect">
              <a:avLst/>
            </a:prstGeom>
            <a:solidFill>
              <a:srgbClr val="00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1242402" y="4948639"/>
              <a:ext cx="391368" cy="1783204"/>
            </a:xfrm>
            <a:prstGeom prst="rect">
              <a:avLst/>
            </a:prstGeom>
            <a:solidFill>
              <a:srgbClr val="00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/>
          </p:nvSpPr>
          <p:spPr>
            <a:xfrm rot="13952733">
              <a:off x="2998675" y="3209474"/>
              <a:ext cx="50203" cy="1311203"/>
            </a:xfrm>
            <a:prstGeom prst="rect">
              <a:avLst/>
            </a:prstGeom>
            <a:solidFill>
              <a:srgbClr val="00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9AE74768-FCBC-2645-A888-3B40B21D68D3}"/>
                </a:ext>
              </a:extLst>
            </p:cNvPr>
            <p:cNvSpPr/>
            <p:nvPr/>
          </p:nvSpPr>
          <p:spPr>
            <a:xfrm rot="2063067" flipH="1">
              <a:off x="1292245" y="3940869"/>
              <a:ext cx="396184" cy="790300"/>
            </a:xfrm>
            <a:prstGeom prst="rect">
              <a:avLst/>
            </a:prstGeom>
            <a:solidFill>
              <a:srgbClr val="00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>
              <a:extLst>
                <a:ext uri="{FF2B5EF4-FFF2-40B4-BE49-F238E27FC236}">
                  <a16:creationId xmlns:a16="http://schemas.microsoft.com/office/drawing/2014/main" id="{B294DE38-9376-BE49-9D1F-46A5C16B7A3E}"/>
                </a:ext>
              </a:extLst>
            </p:cNvPr>
            <p:cNvSpPr/>
            <p:nvPr/>
          </p:nvSpPr>
          <p:spPr>
            <a:xfrm rot="20030734">
              <a:off x="451476" y="3954481"/>
              <a:ext cx="423758" cy="191985"/>
            </a:xfrm>
            <a:prstGeom prst="ellipse">
              <a:avLst/>
            </a:prstGeom>
            <a:solidFill>
              <a:srgbClr val="00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B4E2E4CF-971F-8E44-B5E1-FA3EB734D766}"/>
                </a:ext>
              </a:extLst>
            </p:cNvPr>
            <p:cNvSpPr/>
            <p:nvPr/>
          </p:nvSpPr>
          <p:spPr>
            <a:xfrm rot="19633321" flipH="1">
              <a:off x="1688565" y="4136451"/>
              <a:ext cx="353805" cy="551772"/>
            </a:xfrm>
            <a:prstGeom prst="rect">
              <a:avLst/>
            </a:prstGeom>
            <a:solidFill>
              <a:srgbClr val="00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>
              <a:extLst>
                <a:ext uri="{FF2B5EF4-FFF2-40B4-BE49-F238E27FC236}">
                  <a16:creationId xmlns:a16="http://schemas.microsoft.com/office/drawing/2014/main" id="{A9EBE693-7414-754F-A05A-CA1466659ACB}"/>
                </a:ext>
              </a:extLst>
            </p:cNvPr>
            <p:cNvSpPr/>
            <p:nvPr/>
          </p:nvSpPr>
          <p:spPr>
            <a:xfrm rot="2181296" flipH="1">
              <a:off x="1501726" y="3944986"/>
              <a:ext cx="401547" cy="170749"/>
            </a:xfrm>
            <a:prstGeom prst="ellipse">
              <a:avLst/>
            </a:prstGeom>
            <a:solidFill>
              <a:srgbClr val="00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A5095036-2297-044B-8D71-1204CBD941B1}"/>
                </a:ext>
              </a:extLst>
            </p:cNvPr>
            <p:cNvSpPr/>
            <p:nvPr/>
          </p:nvSpPr>
          <p:spPr>
            <a:xfrm rot="14261345" flipH="1">
              <a:off x="1954616" y="4086165"/>
              <a:ext cx="353805" cy="746468"/>
            </a:xfrm>
            <a:prstGeom prst="rect">
              <a:avLst/>
            </a:prstGeom>
            <a:solidFill>
              <a:srgbClr val="00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9C5A9C9C-7E9B-4943-AF5E-591F94E85BB1}"/>
                </a:ext>
              </a:extLst>
            </p:cNvPr>
            <p:cNvSpPr/>
            <p:nvPr/>
          </p:nvSpPr>
          <p:spPr>
            <a:xfrm>
              <a:off x="1115616" y="3998820"/>
              <a:ext cx="144016" cy="654316"/>
            </a:xfrm>
            <a:prstGeom prst="rect">
              <a:avLst/>
            </a:prstGeom>
            <a:solidFill>
              <a:srgbClr val="00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7054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23EFD29B-CC47-4449-B87C-3C510DBFEF28}"/>
              </a:ext>
            </a:extLst>
          </p:cNvPr>
          <p:cNvGrpSpPr/>
          <p:nvPr/>
        </p:nvGrpSpPr>
        <p:grpSpPr>
          <a:xfrm>
            <a:off x="3959932" y="1988840"/>
            <a:ext cx="1224136" cy="2048473"/>
            <a:chOff x="3959932" y="1916832"/>
            <a:chExt cx="1224136" cy="2048473"/>
          </a:xfrm>
        </p:grpSpPr>
        <p:sp>
          <p:nvSpPr>
            <p:cNvPr id="25" name="円/楕円 24">
              <a:extLst>
                <a:ext uri="{FF2B5EF4-FFF2-40B4-BE49-F238E27FC236}">
                  <a16:creationId xmlns:a16="http://schemas.microsoft.com/office/drawing/2014/main" id="{4208033D-260B-B341-A6D5-235657AA407B}"/>
                </a:ext>
              </a:extLst>
            </p:cNvPr>
            <p:cNvSpPr/>
            <p:nvPr/>
          </p:nvSpPr>
          <p:spPr>
            <a:xfrm>
              <a:off x="4175956" y="1916832"/>
              <a:ext cx="792088" cy="79208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パイ 26">
              <a:extLst>
                <a:ext uri="{FF2B5EF4-FFF2-40B4-BE49-F238E27FC236}">
                  <a16:creationId xmlns:a16="http://schemas.microsoft.com/office/drawing/2014/main" id="{0105FE80-66CD-5F47-BA82-EF68B2C776F3}"/>
                </a:ext>
              </a:extLst>
            </p:cNvPr>
            <p:cNvSpPr/>
            <p:nvPr/>
          </p:nvSpPr>
          <p:spPr>
            <a:xfrm rot="10800000">
              <a:off x="3959932" y="2741169"/>
              <a:ext cx="1224136" cy="1224136"/>
            </a:xfrm>
            <a:prstGeom prst="pie">
              <a:avLst>
                <a:gd name="adj1" fmla="val 0"/>
                <a:gd name="adj2" fmla="val 10742858"/>
              </a:avLst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1503B3E-4DD6-2949-902B-101D6D0F5D1A}"/>
              </a:ext>
            </a:extLst>
          </p:cNvPr>
          <p:cNvSpPr txBox="1"/>
          <p:nvPr/>
        </p:nvSpPr>
        <p:spPr>
          <a:xfrm>
            <a:off x="4283364" y="1041539"/>
            <a:ext cx="593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?</a:t>
            </a:r>
          </a:p>
        </p:txBody>
      </p:sp>
      <p:pic>
        <p:nvPicPr>
          <p:cNvPr id="98" name="図 97">
            <a:extLst>
              <a:ext uri="{FF2B5EF4-FFF2-40B4-BE49-F238E27FC236}">
                <a16:creationId xmlns:a16="http://schemas.microsoft.com/office/drawing/2014/main" id="{A06430ED-F597-4846-BF23-69BD6D257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5804036"/>
            <a:ext cx="1230040" cy="901563"/>
          </a:xfrm>
          <a:prstGeom prst="rect">
            <a:avLst/>
          </a:prstGeom>
        </p:spPr>
      </p:pic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59B40E29-B65F-D840-93E2-6CED680A4FD6}"/>
              </a:ext>
            </a:extLst>
          </p:cNvPr>
          <p:cNvSpPr/>
          <p:nvPr/>
        </p:nvSpPr>
        <p:spPr>
          <a:xfrm>
            <a:off x="8022461" y="5804036"/>
            <a:ext cx="8098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endParaRPr lang="ja-JP" alt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3528" y="201414"/>
            <a:ext cx="2274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chemeClr val="bg1"/>
                </a:solidFill>
              </a:rPr>
              <a:t>はじめに</a:t>
            </a:r>
          </a:p>
        </p:txBody>
      </p:sp>
      <p:sp>
        <p:nvSpPr>
          <p:cNvPr id="18" name="正方形/長方形 17"/>
          <p:cNvSpPr/>
          <p:nvPr/>
        </p:nvSpPr>
        <p:spPr>
          <a:xfrm flipH="1">
            <a:off x="0" y="0"/>
            <a:ext cx="9144000" cy="1181887"/>
          </a:xfrm>
          <a:prstGeom prst="rect">
            <a:avLst/>
          </a:prstGeom>
          <a:gradFill flip="none" rotWithShape="1">
            <a:gsLst>
              <a:gs pos="100000">
                <a:srgbClr val="00FF00"/>
              </a:gs>
              <a:gs pos="0">
                <a:srgbClr val="92D050"/>
              </a:gs>
              <a:gs pos="0">
                <a:srgbClr val="92D050"/>
              </a:gs>
              <a:gs pos="0">
                <a:srgbClr val="009900"/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教えて、○○さん　</a:t>
            </a:r>
            <a:r>
              <a:rPr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version</a:t>
            </a:r>
            <a:r>
              <a:rPr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クイズ💲ミリオネア</a:t>
            </a:r>
            <a:endParaRPr lang="ja-JP" altLang="en-US" sz="24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3C2320E0-9FB3-484B-ADC2-1F0CFC821B07}"/>
              </a:ext>
            </a:extLst>
          </p:cNvPr>
          <p:cNvGrpSpPr/>
          <p:nvPr/>
        </p:nvGrpSpPr>
        <p:grpSpPr>
          <a:xfrm>
            <a:off x="0" y="3550693"/>
            <a:ext cx="9144000" cy="958427"/>
            <a:chOff x="0" y="3478685"/>
            <a:chExt cx="9144000" cy="958427"/>
          </a:xfrm>
        </p:grpSpPr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id="{E05392A5-2E17-1B4D-85FD-D3DD49788182}"/>
                </a:ext>
              </a:extLst>
            </p:cNvPr>
            <p:cNvGrpSpPr/>
            <p:nvPr/>
          </p:nvGrpSpPr>
          <p:grpSpPr>
            <a:xfrm>
              <a:off x="600218" y="3478685"/>
              <a:ext cx="7943564" cy="958427"/>
              <a:chOff x="600218" y="3478685"/>
              <a:chExt cx="7943564" cy="958427"/>
            </a:xfrm>
          </p:grpSpPr>
          <p:sp>
            <p:nvSpPr>
              <p:cNvPr id="7" name="ホームベース 6">
                <a:extLst>
                  <a:ext uri="{FF2B5EF4-FFF2-40B4-BE49-F238E27FC236}">
                    <a16:creationId xmlns:a16="http://schemas.microsoft.com/office/drawing/2014/main" id="{6CD78536-D395-A94F-BCCC-DB61C662405A}"/>
                  </a:ext>
                </a:extLst>
              </p:cNvPr>
              <p:cNvSpPr/>
              <p:nvPr/>
            </p:nvSpPr>
            <p:spPr>
              <a:xfrm>
                <a:off x="4563919" y="3478685"/>
                <a:ext cx="3979863" cy="958427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ホームベース 10">
                <a:extLst>
                  <a:ext uri="{FF2B5EF4-FFF2-40B4-BE49-F238E27FC236}">
                    <a16:creationId xmlns:a16="http://schemas.microsoft.com/office/drawing/2014/main" id="{AEF1648B-4807-9F43-8444-9E18FEFB4F55}"/>
                  </a:ext>
                </a:extLst>
              </p:cNvPr>
              <p:cNvSpPr/>
              <p:nvPr/>
            </p:nvSpPr>
            <p:spPr>
              <a:xfrm flipH="1">
                <a:off x="600218" y="3478685"/>
                <a:ext cx="3979862" cy="958427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CF15B70A-CF52-A84A-B07E-1F098914C6FF}"/>
                  </a:ext>
                </a:extLst>
              </p:cNvPr>
              <p:cNvSpPr/>
              <p:nvPr/>
            </p:nvSpPr>
            <p:spPr>
              <a:xfrm>
                <a:off x="1051688" y="3522352"/>
                <a:ext cx="7058524" cy="871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3200" dirty="0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台本のセリフを読めなかった○○さんが</a:t>
                </a:r>
                <a:endParaRPr lang="en-US" altLang="ja-JP" sz="32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  <a:p>
                <a:pPr algn="ctr"/>
                <a:r>
                  <a:rPr lang="ja-JP" altLang="en-US" sz="3200" dirty="0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きちんと覚えられたのは、なぜ？</a:t>
                </a:r>
                <a:endParaRPr kumimoji="1" lang="ja-JP" altLang="en-US" sz="32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27070EEA-804E-6D46-8236-FCB245742E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57898"/>
              <a:ext cx="58940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622AC914-6BE7-6D42-B289-699839F087F2}"/>
                </a:ext>
              </a:extLst>
            </p:cNvPr>
            <p:cNvCxnSpPr>
              <a:cxnSpLocks/>
            </p:cNvCxnSpPr>
            <p:nvPr/>
          </p:nvCxnSpPr>
          <p:spPr>
            <a:xfrm>
              <a:off x="8554593" y="3959040"/>
              <a:ext cx="58940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CC80D663-48FA-1947-89CB-3247E2CD9675}"/>
              </a:ext>
            </a:extLst>
          </p:cNvPr>
          <p:cNvGrpSpPr/>
          <p:nvPr/>
        </p:nvGrpSpPr>
        <p:grpSpPr>
          <a:xfrm>
            <a:off x="0" y="4748294"/>
            <a:ext cx="4716014" cy="480906"/>
            <a:chOff x="-541861" y="3478685"/>
            <a:chExt cx="9685861" cy="958427"/>
          </a:xfrm>
        </p:grpSpPr>
        <p:grpSp>
          <p:nvGrpSpPr>
            <p:cNvPr id="70" name="グループ化 69">
              <a:extLst>
                <a:ext uri="{FF2B5EF4-FFF2-40B4-BE49-F238E27FC236}">
                  <a16:creationId xmlns:a16="http://schemas.microsoft.com/office/drawing/2014/main" id="{A6DB9612-9C3F-7646-8230-29E6BE92E38B}"/>
                </a:ext>
              </a:extLst>
            </p:cNvPr>
            <p:cNvGrpSpPr/>
            <p:nvPr/>
          </p:nvGrpSpPr>
          <p:grpSpPr>
            <a:xfrm>
              <a:off x="600218" y="3478685"/>
              <a:ext cx="7943564" cy="958427"/>
              <a:chOff x="600218" y="3478685"/>
              <a:chExt cx="7943564" cy="958427"/>
            </a:xfrm>
          </p:grpSpPr>
          <p:sp>
            <p:nvSpPr>
              <p:cNvPr id="73" name="ホームベース 72">
                <a:extLst>
                  <a:ext uri="{FF2B5EF4-FFF2-40B4-BE49-F238E27FC236}">
                    <a16:creationId xmlns:a16="http://schemas.microsoft.com/office/drawing/2014/main" id="{351FF92C-C42E-C543-A7B1-1F3B2F1347F1}"/>
                  </a:ext>
                </a:extLst>
              </p:cNvPr>
              <p:cNvSpPr/>
              <p:nvPr/>
            </p:nvSpPr>
            <p:spPr>
              <a:xfrm>
                <a:off x="4563919" y="3478685"/>
                <a:ext cx="3979863" cy="958427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ホームベース 73">
                <a:extLst>
                  <a:ext uri="{FF2B5EF4-FFF2-40B4-BE49-F238E27FC236}">
                    <a16:creationId xmlns:a16="http://schemas.microsoft.com/office/drawing/2014/main" id="{5C847761-B416-AF47-852C-F512726CB594}"/>
                  </a:ext>
                </a:extLst>
              </p:cNvPr>
              <p:cNvSpPr/>
              <p:nvPr/>
            </p:nvSpPr>
            <p:spPr>
              <a:xfrm flipH="1">
                <a:off x="600218" y="3478685"/>
                <a:ext cx="3979862" cy="958427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正方形/長方形 74">
                <a:extLst>
                  <a:ext uri="{FF2B5EF4-FFF2-40B4-BE49-F238E27FC236}">
                    <a16:creationId xmlns:a16="http://schemas.microsoft.com/office/drawing/2014/main" id="{6C3CF846-CB44-8043-849A-CB06E0B3493A}"/>
                  </a:ext>
                </a:extLst>
              </p:cNvPr>
              <p:cNvSpPr/>
              <p:nvPr/>
            </p:nvSpPr>
            <p:spPr>
              <a:xfrm>
                <a:off x="1107023" y="3522353"/>
                <a:ext cx="6927793" cy="8711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2400" b="1" dirty="0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◆</a:t>
                </a:r>
                <a:r>
                  <a:rPr kumimoji="1" lang="en-US" altLang="ja-JP" sz="2400" b="1" dirty="0">
                    <a:solidFill>
                      <a:srgbClr val="FF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A</a:t>
                </a:r>
                <a:r>
                  <a:rPr kumimoji="1" lang="ja-JP" altLang="en-US" sz="2400" b="1" dirty="0">
                    <a:solidFill>
                      <a:srgbClr val="FF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：</a:t>
                </a:r>
                <a:r>
                  <a:rPr kumimoji="1" lang="ja-JP" altLang="en-US" b="1" dirty="0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１文ずつ教えてもらった</a:t>
                </a:r>
              </a:p>
            </p:txBody>
          </p:sp>
        </p:grpSp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44687624-CD91-3340-B40E-B6E58CEDA5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541861" y="3957898"/>
              <a:ext cx="1131267" cy="11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4BD3DA74-30C1-BB47-AC31-3D8B6FDC89C4}"/>
                </a:ext>
              </a:extLst>
            </p:cNvPr>
            <p:cNvCxnSpPr>
              <a:cxnSpLocks/>
            </p:cNvCxnSpPr>
            <p:nvPr/>
          </p:nvCxnSpPr>
          <p:spPr>
            <a:xfrm>
              <a:off x="8554593" y="3959040"/>
              <a:ext cx="58940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DDBD41C4-C3D6-6D41-84F5-60EFC20324E2}"/>
              </a:ext>
            </a:extLst>
          </p:cNvPr>
          <p:cNvGrpSpPr/>
          <p:nvPr/>
        </p:nvGrpSpPr>
        <p:grpSpPr>
          <a:xfrm>
            <a:off x="4716016" y="4748294"/>
            <a:ext cx="4415027" cy="480906"/>
            <a:chOff x="600218" y="3478685"/>
            <a:chExt cx="9117819" cy="958427"/>
          </a:xfrm>
        </p:grpSpPr>
        <p:grpSp>
          <p:nvGrpSpPr>
            <p:cNvPr id="78" name="グループ化 77">
              <a:extLst>
                <a:ext uri="{FF2B5EF4-FFF2-40B4-BE49-F238E27FC236}">
                  <a16:creationId xmlns:a16="http://schemas.microsoft.com/office/drawing/2014/main" id="{9EB31727-BA3D-C74B-9393-2FDE3799BF66}"/>
                </a:ext>
              </a:extLst>
            </p:cNvPr>
            <p:cNvGrpSpPr/>
            <p:nvPr/>
          </p:nvGrpSpPr>
          <p:grpSpPr>
            <a:xfrm>
              <a:off x="600218" y="3478685"/>
              <a:ext cx="7943564" cy="958427"/>
              <a:chOff x="600218" y="3478685"/>
              <a:chExt cx="7943564" cy="958427"/>
            </a:xfrm>
          </p:grpSpPr>
          <p:sp>
            <p:nvSpPr>
              <p:cNvPr id="81" name="ホームベース 80">
                <a:extLst>
                  <a:ext uri="{FF2B5EF4-FFF2-40B4-BE49-F238E27FC236}">
                    <a16:creationId xmlns:a16="http://schemas.microsoft.com/office/drawing/2014/main" id="{6D10528E-66B3-514F-A51F-EF312E518D83}"/>
                  </a:ext>
                </a:extLst>
              </p:cNvPr>
              <p:cNvSpPr/>
              <p:nvPr/>
            </p:nvSpPr>
            <p:spPr>
              <a:xfrm>
                <a:off x="4563919" y="3478685"/>
                <a:ext cx="3979863" cy="958427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ホームベース 81">
                <a:extLst>
                  <a:ext uri="{FF2B5EF4-FFF2-40B4-BE49-F238E27FC236}">
                    <a16:creationId xmlns:a16="http://schemas.microsoft.com/office/drawing/2014/main" id="{DB3FBB52-AE08-D44F-9654-6A5AF0B1F4CD}"/>
                  </a:ext>
                </a:extLst>
              </p:cNvPr>
              <p:cNvSpPr/>
              <p:nvPr/>
            </p:nvSpPr>
            <p:spPr>
              <a:xfrm flipH="1">
                <a:off x="600218" y="3478685"/>
                <a:ext cx="3979862" cy="958427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正方形/長方形 82">
                <a:extLst>
                  <a:ext uri="{FF2B5EF4-FFF2-40B4-BE49-F238E27FC236}">
                    <a16:creationId xmlns:a16="http://schemas.microsoft.com/office/drawing/2014/main" id="{553378E2-558E-F843-863C-DB12A4356C47}"/>
                  </a:ext>
                </a:extLst>
              </p:cNvPr>
              <p:cNvSpPr/>
              <p:nvPr/>
            </p:nvSpPr>
            <p:spPr>
              <a:xfrm>
                <a:off x="1120699" y="3522353"/>
                <a:ext cx="6875439" cy="8711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2400" b="1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◆</a:t>
                </a:r>
                <a:r>
                  <a:rPr lang="en-US" altLang="ja-JP" sz="2400" b="1" dirty="0">
                    <a:solidFill>
                      <a:srgbClr val="FF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B</a:t>
                </a:r>
                <a:r>
                  <a:rPr lang="ja-JP" altLang="en-US" sz="2400" b="1">
                    <a:solidFill>
                      <a:srgbClr val="FF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：</a:t>
                </a:r>
                <a:r>
                  <a:rPr lang="ja-JP" altLang="en-US" b="1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セリフを録音してもらった</a:t>
                </a:r>
              </a:p>
            </p:txBody>
          </p:sp>
        </p:grpSp>
        <p:cxnSp>
          <p:nvCxnSpPr>
            <p:cNvPr id="80" name="直線コネクタ 79">
              <a:extLst>
                <a:ext uri="{FF2B5EF4-FFF2-40B4-BE49-F238E27FC236}">
                  <a16:creationId xmlns:a16="http://schemas.microsoft.com/office/drawing/2014/main" id="{1BA5B4EB-76EB-0441-A589-7119F16D72BF}"/>
                </a:ext>
              </a:extLst>
            </p:cNvPr>
            <p:cNvCxnSpPr>
              <a:cxnSpLocks/>
            </p:cNvCxnSpPr>
            <p:nvPr/>
          </p:nvCxnSpPr>
          <p:spPr>
            <a:xfrm>
              <a:off x="8554593" y="3959040"/>
              <a:ext cx="116344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D606F117-9B46-6844-A080-9BBEC512BB84}"/>
              </a:ext>
            </a:extLst>
          </p:cNvPr>
          <p:cNvGrpSpPr/>
          <p:nvPr/>
        </p:nvGrpSpPr>
        <p:grpSpPr>
          <a:xfrm>
            <a:off x="0" y="5468947"/>
            <a:ext cx="4716014" cy="480906"/>
            <a:chOff x="-541861" y="3478685"/>
            <a:chExt cx="9685861" cy="958427"/>
          </a:xfrm>
        </p:grpSpPr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2F779D3E-7525-9E4A-967B-0C7AAE5FE895}"/>
                </a:ext>
              </a:extLst>
            </p:cNvPr>
            <p:cNvGrpSpPr/>
            <p:nvPr/>
          </p:nvGrpSpPr>
          <p:grpSpPr>
            <a:xfrm>
              <a:off x="600218" y="3478685"/>
              <a:ext cx="7943564" cy="958427"/>
              <a:chOff x="600218" y="3478685"/>
              <a:chExt cx="7943564" cy="958427"/>
            </a:xfrm>
          </p:grpSpPr>
          <p:sp>
            <p:nvSpPr>
              <p:cNvPr id="89" name="ホームベース 88">
                <a:extLst>
                  <a:ext uri="{FF2B5EF4-FFF2-40B4-BE49-F238E27FC236}">
                    <a16:creationId xmlns:a16="http://schemas.microsoft.com/office/drawing/2014/main" id="{8699B6FF-6230-F84D-A69B-C066CE7F93F6}"/>
                  </a:ext>
                </a:extLst>
              </p:cNvPr>
              <p:cNvSpPr/>
              <p:nvPr/>
            </p:nvSpPr>
            <p:spPr>
              <a:xfrm>
                <a:off x="4563919" y="3478685"/>
                <a:ext cx="3979863" cy="958427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ホームベース 89">
                <a:extLst>
                  <a:ext uri="{FF2B5EF4-FFF2-40B4-BE49-F238E27FC236}">
                    <a16:creationId xmlns:a16="http://schemas.microsoft.com/office/drawing/2014/main" id="{159E79D0-B0ED-4D41-AFDC-1AE6D40B2D37}"/>
                  </a:ext>
                </a:extLst>
              </p:cNvPr>
              <p:cNvSpPr/>
              <p:nvPr/>
            </p:nvSpPr>
            <p:spPr>
              <a:xfrm flipH="1">
                <a:off x="600218" y="3478685"/>
                <a:ext cx="3979862" cy="958427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正方形/長方形 90">
                <a:extLst>
                  <a:ext uri="{FF2B5EF4-FFF2-40B4-BE49-F238E27FC236}">
                    <a16:creationId xmlns:a16="http://schemas.microsoft.com/office/drawing/2014/main" id="{0470D0C4-3609-9A49-AAB3-C37190EA0CFF}"/>
                  </a:ext>
                </a:extLst>
              </p:cNvPr>
              <p:cNvSpPr/>
              <p:nvPr/>
            </p:nvSpPr>
            <p:spPr>
              <a:xfrm>
                <a:off x="1107022" y="3522353"/>
                <a:ext cx="6837648" cy="8711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2400" b="1" dirty="0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◆</a:t>
                </a:r>
                <a:r>
                  <a:rPr lang="en-US" altLang="ja-JP" sz="2400" b="1" dirty="0">
                    <a:solidFill>
                      <a:srgbClr val="FF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C</a:t>
                </a:r>
                <a:r>
                  <a:rPr lang="ja-JP" altLang="en-US" sz="2400" b="1" dirty="0">
                    <a:solidFill>
                      <a:srgbClr val="FF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：</a:t>
                </a:r>
                <a:r>
                  <a:rPr lang="ja-JP" altLang="en-US" b="1" dirty="0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セリフを絵にしてもらった</a:t>
                </a:r>
              </a:p>
            </p:txBody>
          </p:sp>
        </p:grpSp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8B423ED7-092C-374B-9219-D2C1A82084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541861" y="3957898"/>
              <a:ext cx="1131267" cy="11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id="{E173A73A-BDE0-1648-99B3-7B0C8635ABF8}"/>
                </a:ext>
              </a:extLst>
            </p:cNvPr>
            <p:cNvCxnSpPr>
              <a:cxnSpLocks/>
            </p:cNvCxnSpPr>
            <p:nvPr/>
          </p:nvCxnSpPr>
          <p:spPr>
            <a:xfrm>
              <a:off x="8554593" y="3959040"/>
              <a:ext cx="58940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9DA8A6DD-403F-D74C-ADE5-CB0A112EC7E2}"/>
              </a:ext>
            </a:extLst>
          </p:cNvPr>
          <p:cNvGrpSpPr/>
          <p:nvPr/>
        </p:nvGrpSpPr>
        <p:grpSpPr>
          <a:xfrm>
            <a:off x="4716016" y="5468947"/>
            <a:ext cx="4415027" cy="480906"/>
            <a:chOff x="600218" y="3478685"/>
            <a:chExt cx="9117819" cy="958427"/>
          </a:xfrm>
        </p:grpSpPr>
        <p:grpSp>
          <p:nvGrpSpPr>
            <p:cNvPr id="93" name="グループ化 92">
              <a:extLst>
                <a:ext uri="{FF2B5EF4-FFF2-40B4-BE49-F238E27FC236}">
                  <a16:creationId xmlns:a16="http://schemas.microsoft.com/office/drawing/2014/main" id="{5F6CF521-B40F-D84E-BAFC-9273516DC78F}"/>
                </a:ext>
              </a:extLst>
            </p:cNvPr>
            <p:cNvGrpSpPr/>
            <p:nvPr/>
          </p:nvGrpSpPr>
          <p:grpSpPr>
            <a:xfrm>
              <a:off x="600218" y="3478685"/>
              <a:ext cx="7943564" cy="958427"/>
              <a:chOff x="600218" y="3478685"/>
              <a:chExt cx="7943564" cy="958427"/>
            </a:xfrm>
          </p:grpSpPr>
          <p:sp>
            <p:nvSpPr>
              <p:cNvPr id="95" name="ホームベース 94">
                <a:extLst>
                  <a:ext uri="{FF2B5EF4-FFF2-40B4-BE49-F238E27FC236}">
                    <a16:creationId xmlns:a16="http://schemas.microsoft.com/office/drawing/2014/main" id="{0FFFA43F-64FB-234F-ABBA-AA1DB5B5CB78}"/>
                  </a:ext>
                </a:extLst>
              </p:cNvPr>
              <p:cNvSpPr/>
              <p:nvPr/>
            </p:nvSpPr>
            <p:spPr>
              <a:xfrm>
                <a:off x="4563919" y="3478685"/>
                <a:ext cx="3979863" cy="958427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ホームベース 95">
                <a:extLst>
                  <a:ext uri="{FF2B5EF4-FFF2-40B4-BE49-F238E27FC236}">
                    <a16:creationId xmlns:a16="http://schemas.microsoft.com/office/drawing/2014/main" id="{AB4D7B78-4C85-164A-93E7-34AFA7657EA1}"/>
                  </a:ext>
                </a:extLst>
              </p:cNvPr>
              <p:cNvSpPr/>
              <p:nvPr/>
            </p:nvSpPr>
            <p:spPr>
              <a:xfrm flipH="1">
                <a:off x="600218" y="3478685"/>
                <a:ext cx="3979862" cy="958427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正方形/長方形 96">
                <a:extLst>
                  <a:ext uri="{FF2B5EF4-FFF2-40B4-BE49-F238E27FC236}">
                    <a16:creationId xmlns:a16="http://schemas.microsoft.com/office/drawing/2014/main" id="{94A6FA3E-0D02-1647-9B75-C9A1628C0685}"/>
                  </a:ext>
                </a:extLst>
              </p:cNvPr>
              <p:cNvSpPr/>
              <p:nvPr/>
            </p:nvSpPr>
            <p:spPr>
              <a:xfrm>
                <a:off x="1120701" y="3522353"/>
                <a:ext cx="6875437" cy="8711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2400" b="1" dirty="0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◆</a:t>
                </a:r>
                <a:r>
                  <a:rPr lang="en-US" altLang="ja-JP" sz="2400" b="1" dirty="0">
                    <a:solidFill>
                      <a:srgbClr val="FF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D</a:t>
                </a:r>
                <a:r>
                  <a:rPr lang="ja-JP" altLang="en-US" sz="2400" b="1" dirty="0">
                    <a:solidFill>
                      <a:srgbClr val="FF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：</a:t>
                </a:r>
                <a:r>
                  <a:rPr lang="ja-JP" altLang="en-US" sz="2000" b="1" dirty="0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吹き替えを準備した</a:t>
                </a:r>
              </a:p>
            </p:txBody>
          </p:sp>
        </p:grpSp>
        <p:cxnSp>
          <p:nvCxnSpPr>
            <p:cNvPr id="94" name="直線コネクタ 93">
              <a:extLst>
                <a:ext uri="{FF2B5EF4-FFF2-40B4-BE49-F238E27FC236}">
                  <a16:creationId xmlns:a16="http://schemas.microsoft.com/office/drawing/2014/main" id="{70AB19FB-332F-6C4C-B9B9-DDEEF2F38CF2}"/>
                </a:ext>
              </a:extLst>
            </p:cNvPr>
            <p:cNvCxnSpPr>
              <a:cxnSpLocks/>
            </p:cNvCxnSpPr>
            <p:nvPr/>
          </p:nvCxnSpPr>
          <p:spPr>
            <a:xfrm>
              <a:off x="8554593" y="3959040"/>
              <a:ext cx="116344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6E5E4E7F-9F5E-9A49-ACF3-C97F72EB51DA}"/>
              </a:ext>
            </a:extLst>
          </p:cNvPr>
          <p:cNvGrpSpPr/>
          <p:nvPr/>
        </p:nvGrpSpPr>
        <p:grpSpPr>
          <a:xfrm>
            <a:off x="4718634" y="4745459"/>
            <a:ext cx="3846430" cy="480906"/>
            <a:chOff x="600218" y="3478685"/>
            <a:chExt cx="7943564" cy="958427"/>
          </a:xfrm>
        </p:grpSpPr>
        <p:sp>
          <p:nvSpPr>
            <p:cNvPr id="46" name="ホームベース 45">
              <a:extLst>
                <a:ext uri="{FF2B5EF4-FFF2-40B4-BE49-F238E27FC236}">
                  <a16:creationId xmlns:a16="http://schemas.microsoft.com/office/drawing/2014/main" id="{28D4A56E-DF2D-B64F-BDC5-2138FB9AF001}"/>
                </a:ext>
              </a:extLst>
            </p:cNvPr>
            <p:cNvSpPr/>
            <p:nvPr/>
          </p:nvSpPr>
          <p:spPr>
            <a:xfrm>
              <a:off x="4563919" y="3478685"/>
              <a:ext cx="3979863" cy="958427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ホームベース 46">
              <a:extLst>
                <a:ext uri="{FF2B5EF4-FFF2-40B4-BE49-F238E27FC236}">
                  <a16:creationId xmlns:a16="http://schemas.microsoft.com/office/drawing/2014/main" id="{40A22EC3-8EAF-4849-A0E9-7D2A50398323}"/>
                </a:ext>
              </a:extLst>
            </p:cNvPr>
            <p:cNvSpPr/>
            <p:nvPr/>
          </p:nvSpPr>
          <p:spPr>
            <a:xfrm flipH="1">
              <a:off x="600218" y="3478685"/>
              <a:ext cx="3979862" cy="958427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687213A2-17D5-8D44-B2DC-20ABA3DF8050}"/>
                </a:ext>
              </a:extLst>
            </p:cNvPr>
            <p:cNvSpPr/>
            <p:nvPr/>
          </p:nvSpPr>
          <p:spPr>
            <a:xfrm>
              <a:off x="1120699" y="3522353"/>
              <a:ext cx="6875439" cy="87119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2400" b="1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◆</a:t>
              </a:r>
              <a:r>
                <a:rPr lang="en-US" altLang="ja-JP" sz="2400" b="1" dirty="0">
                  <a:solidFill>
                    <a:srgbClr val="FF00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B</a:t>
              </a:r>
              <a:r>
                <a:rPr lang="ja-JP" altLang="en-US" sz="2400" b="1">
                  <a:solidFill>
                    <a:srgbClr val="FF00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：</a:t>
              </a:r>
              <a:r>
                <a:rPr lang="ja-JP" altLang="en-US" b="1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セリフを録音してもらった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608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3959932" y="1041539"/>
            <a:ext cx="1224136" cy="2995774"/>
            <a:chOff x="3959932" y="1041539"/>
            <a:chExt cx="1224136" cy="2995774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23EFD29B-CC47-4449-B87C-3C510DBFEF28}"/>
                </a:ext>
              </a:extLst>
            </p:cNvPr>
            <p:cNvGrpSpPr/>
            <p:nvPr/>
          </p:nvGrpSpPr>
          <p:grpSpPr>
            <a:xfrm>
              <a:off x="3959932" y="1988840"/>
              <a:ext cx="1224136" cy="2048473"/>
              <a:chOff x="3959932" y="1916832"/>
              <a:chExt cx="1224136" cy="2048473"/>
            </a:xfrm>
          </p:grpSpPr>
          <p:sp>
            <p:nvSpPr>
              <p:cNvPr id="25" name="円/楕円 24">
                <a:extLst>
                  <a:ext uri="{FF2B5EF4-FFF2-40B4-BE49-F238E27FC236}">
                    <a16:creationId xmlns:a16="http://schemas.microsoft.com/office/drawing/2014/main" id="{4208033D-260B-B341-A6D5-235657AA407B}"/>
                  </a:ext>
                </a:extLst>
              </p:cNvPr>
              <p:cNvSpPr/>
              <p:nvPr/>
            </p:nvSpPr>
            <p:spPr>
              <a:xfrm>
                <a:off x="4175956" y="1916832"/>
                <a:ext cx="792088" cy="79208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パイ 26">
                <a:extLst>
                  <a:ext uri="{FF2B5EF4-FFF2-40B4-BE49-F238E27FC236}">
                    <a16:creationId xmlns:a16="http://schemas.microsoft.com/office/drawing/2014/main" id="{0105FE80-66CD-5F47-BA82-EF68B2C776F3}"/>
                  </a:ext>
                </a:extLst>
              </p:cNvPr>
              <p:cNvSpPr/>
              <p:nvPr/>
            </p:nvSpPr>
            <p:spPr>
              <a:xfrm rot="10800000">
                <a:off x="3959932" y="2741169"/>
                <a:ext cx="1224136" cy="1224136"/>
              </a:xfrm>
              <a:prstGeom prst="pie">
                <a:avLst>
                  <a:gd name="adj1" fmla="val 0"/>
                  <a:gd name="adj2" fmla="val 10742858"/>
                </a:avLst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D1503B3E-4DD6-2949-902B-101D6D0F5D1A}"/>
                </a:ext>
              </a:extLst>
            </p:cNvPr>
            <p:cNvSpPr txBox="1"/>
            <p:nvPr/>
          </p:nvSpPr>
          <p:spPr>
            <a:xfrm>
              <a:off x="4283364" y="1041539"/>
              <a:ext cx="59343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0" dirty="0">
                  <a:solidFill>
                    <a:srgbClr val="FF00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?</a:t>
              </a:r>
            </a:p>
          </p:txBody>
        </p:sp>
      </p:grpSp>
      <p:pic>
        <p:nvPicPr>
          <p:cNvPr id="98" name="図 97">
            <a:extLst>
              <a:ext uri="{FF2B5EF4-FFF2-40B4-BE49-F238E27FC236}">
                <a16:creationId xmlns:a16="http://schemas.microsoft.com/office/drawing/2014/main" id="{A06430ED-F597-4846-BF23-69BD6D257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5804036"/>
            <a:ext cx="1230040" cy="901563"/>
          </a:xfrm>
          <a:prstGeom prst="rect">
            <a:avLst/>
          </a:prstGeom>
        </p:spPr>
      </p:pic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59B40E29-B65F-D840-93E2-6CED680A4FD6}"/>
              </a:ext>
            </a:extLst>
          </p:cNvPr>
          <p:cNvSpPr/>
          <p:nvPr/>
        </p:nvSpPr>
        <p:spPr>
          <a:xfrm>
            <a:off x="8022461" y="5804036"/>
            <a:ext cx="8098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11</a:t>
            </a:r>
            <a:endParaRPr lang="ja-JP" alt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3528" y="201414"/>
            <a:ext cx="2274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chemeClr val="bg1"/>
                </a:solidFill>
              </a:rPr>
              <a:t>はじめに</a:t>
            </a:r>
          </a:p>
        </p:txBody>
      </p:sp>
      <p:sp>
        <p:nvSpPr>
          <p:cNvPr id="18" name="正方形/長方形 17"/>
          <p:cNvSpPr/>
          <p:nvPr/>
        </p:nvSpPr>
        <p:spPr>
          <a:xfrm flipH="1">
            <a:off x="0" y="0"/>
            <a:ext cx="9144000" cy="1181887"/>
          </a:xfrm>
          <a:prstGeom prst="rect">
            <a:avLst/>
          </a:prstGeom>
          <a:gradFill flip="none" rotWithShape="1">
            <a:gsLst>
              <a:gs pos="100000">
                <a:srgbClr val="00FF00"/>
              </a:gs>
              <a:gs pos="0">
                <a:srgbClr val="92D050"/>
              </a:gs>
              <a:gs pos="0">
                <a:srgbClr val="92D050"/>
              </a:gs>
              <a:gs pos="0">
                <a:srgbClr val="009900"/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教えて、○○さん　</a:t>
            </a:r>
            <a:r>
              <a:rPr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version</a:t>
            </a:r>
            <a:r>
              <a:rPr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クイズ💲ミリオネア</a:t>
            </a:r>
            <a:endParaRPr lang="ja-JP" altLang="en-US" sz="24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3C2320E0-9FB3-484B-ADC2-1F0CFC821B07}"/>
              </a:ext>
            </a:extLst>
          </p:cNvPr>
          <p:cNvGrpSpPr/>
          <p:nvPr/>
        </p:nvGrpSpPr>
        <p:grpSpPr>
          <a:xfrm>
            <a:off x="0" y="3550693"/>
            <a:ext cx="9144000" cy="958427"/>
            <a:chOff x="0" y="3478685"/>
            <a:chExt cx="9144000" cy="958427"/>
          </a:xfrm>
        </p:grpSpPr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id="{E05392A5-2E17-1B4D-85FD-D3DD49788182}"/>
                </a:ext>
              </a:extLst>
            </p:cNvPr>
            <p:cNvGrpSpPr/>
            <p:nvPr/>
          </p:nvGrpSpPr>
          <p:grpSpPr>
            <a:xfrm>
              <a:off x="600218" y="3478685"/>
              <a:ext cx="7943564" cy="958427"/>
              <a:chOff x="600218" y="3478685"/>
              <a:chExt cx="7943564" cy="958427"/>
            </a:xfrm>
          </p:grpSpPr>
          <p:sp>
            <p:nvSpPr>
              <p:cNvPr id="7" name="ホームベース 6">
                <a:extLst>
                  <a:ext uri="{FF2B5EF4-FFF2-40B4-BE49-F238E27FC236}">
                    <a16:creationId xmlns:a16="http://schemas.microsoft.com/office/drawing/2014/main" id="{6CD78536-D395-A94F-BCCC-DB61C662405A}"/>
                  </a:ext>
                </a:extLst>
              </p:cNvPr>
              <p:cNvSpPr/>
              <p:nvPr/>
            </p:nvSpPr>
            <p:spPr>
              <a:xfrm>
                <a:off x="4563919" y="3478685"/>
                <a:ext cx="3979863" cy="958427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ホームベース 10">
                <a:extLst>
                  <a:ext uri="{FF2B5EF4-FFF2-40B4-BE49-F238E27FC236}">
                    <a16:creationId xmlns:a16="http://schemas.microsoft.com/office/drawing/2014/main" id="{AEF1648B-4807-9F43-8444-9E18FEFB4F55}"/>
                  </a:ext>
                </a:extLst>
              </p:cNvPr>
              <p:cNvSpPr/>
              <p:nvPr/>
            </p:nvSpPr>
            <p:spPr>
              <a:xfrm flipH="1">
                <a:off x="600218" y="3478685"/>
                <a:ext cx="3979862" cy="958427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CF15B70A-CF52-A84A-B07E-1F098914C6FF}"/>
                  </a:ext>
                </a:extLst>
              </p:cNvPr>
              <p:cNvSpPr/>
              <p:nvPr/>
            </p:nvSpPr>
            <p:spPr>
              <a:xfrm>
                <a:off x="1051688" y="3522352"/>
                <a:ext cx="7058524" cy="871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3200" dirty="0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バンドを組んでいた○○さんが</a:t>
                </a:r>
                <a:endParaRPr lang="en-US" altLang="ja-JP" sz="32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  <a:p>
                <a:pPr algn="ctr"/>
                <a:r>
                  <a:rPr lang="ja-JP" altLang="en-US" sz="3200" dirty="0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ソロ活動をはじめた理由は、なに？</a:t>
                </a:r>
              </a:p>
            </p:txBody>
          </p:sp>
        </p:grp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27070EEA-804E-6D46-8236-FCB245742E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57898"/>
              <a:ext cx="58940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622AC914-6BE7-6D42-B289-699839F087F2}"/>
                </a:ext>
              </a:extLst>
            </p:cNvPr>
            <p:cNvCxnSpPr>
              <a:cxnSpLocks/>
            </p:cNvCxnSpPr>
            <p:nvPr/>
          </p:nvCxnSpPr>
          <p:spPr>
            <a:xfrm>
              <a:off x="8554593" y="3959040"/>
              <a:ext cx="58940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CC80D663-48FA-1947-89CB-3247E2CD9675}"/>
              </a:ext>
            </a:extLst>
          </p:cNvPr>
          <p:cNvGrpSpPr/>
          <p:nvPr/>
        </p:nvGrpSpPr>
        <p:grpSpPr>
          <a:xfrm>
            <a:off x="0" y="4748294"/>
            <a:ext cx="4716014" cy="480906"/>
            <a:chOff x="-541861" y="3478685"/>
            <a:chExt cx="9685861" cy="958427"/>
          </a:xfrm>
        </p:grpSpPr>
        <p:grpSp>
          <p:nvGrpSpPr>
            <p:cNvPr id="70" name="グループ化 69">
              <a:extLst>
                <a:ext uri="{FF2B5EF4-FFF2-40B4-BE49-F238E27FC236}">
                  <a16:creationId xmlns:a16="http://schemas.microsoft.com/office/drawing/2014/main" id="{A6DB9612-9C3F-7646-8230-29E6BE92E38B}"/>
                </a:ext>
              </a:extLst>
            </p:cNvPr>
            <p:cNvGrpSpPr/>
            <p:nvPr/>
          </p:nvGrpSpPr>
          <p:grpSpPr>
            <a:xfrm>
              <a:off x="600218" y="3478685"/>
              <a:ext cx="7943564" cy="958427"/>
              <a:chOff x="600218" y="3478685"/>
              <a:chExt cx="7943564" cy="958427"/>
            </a:xfrm>
          </p:grpSpPr>
          <p:sp>
            <p:nvSpPr>
              <p:cNvPr id="73" name="ホームベース 72">
                <a:extLst>
                  <a:ext uri="{FF2B5EF4-FFF2-40B4-BE49-F238E27FC236}">
                    <a16:creationId xmlns:a16="http://schemas.microsoft.com/office/drawing/2014/main" id="{351FF92C-C42E-C543-A7B1-1F3B2F1347F1}"/>
                  </a:ext>
                </a:extLst>
              </p:cNvPr>
              <p:cNvSpPr/>
              <p:nvPr/>
            </p:nvSpPr>
            <p:spPr>
              <a:xfrm>
                <a:off x="4563919" y="3478685"/>
                <a:ext cx="3979863" cy="958427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ホームベース 73">
                <a:extLst>
                  <a:ext uri="{FF2B5EF4-FFF2-40B4-BE49-F238E27FC236}">
                    <a16:creationId xmlns:a16="http://schemas.microsoft.com/office/drawing/2014/main" id="{5C847761-B416-AF47-852C-F512726CB594}"/>
                  </a:ext>
                </a:extLst>
              </p:cNvPr>
              <p:cNvSpPr/>
              <p:nvPr/>
            </p:nvSpPr>
            <p:spPr>
              <a:xfrm flipH="1">
                <a:off x="600218" y="3478685"/>
                <a:ext cx="3979862" cy="958427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正方形/長方形 74">
                <a:extLst>
                  <a:ext uri="{FF2B5EF4-FFF2-40B4-BE49-F238E27FC236}">
                    <a16:creationId xmlns:a16="http://schemas.microsoft.com/office/drawing/2014/main" id="{6C3CF846-CB44-8043-849A-CB06E0B3493A}"/>
                  </a:ext>
                </a:extLst>
              </p:cNvPr>
              <p:cNvSpPr/>
              <p:nvPr/>
            </p:nvSpPr>
            <p:spPr>
              <a:xfrm>
                <a:off x="1107023" y="3522353"/>
                <a:ext cx="6927793" cy="8711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2400" b="1" dirty="0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◆</a:t>
                </a:r>
                <a:r>
                  <a:rPr kumimoji="1" lang="en-US" altLang="ja-JP" sz="2400" b="1" dirty="0">
                    <a:solidFill>
                      <a:srgbClr val="FF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A</a:t>
                </a:r>
                <a:r>
                  <a:rPr kumimoji="1" lang="ja-JP" altLang="en-US" sz="2400" b="1" dirty="0">
                    <a:solidFill>
                      <a:srgbClr val="FF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：</a:t>
                </a:r>
                <a:r>
                  <a:rPr kumimoji="1" lang="ja-JP" altLang="en-US" sz="2400" b="1" dirty="0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目立ちたかった</a:t>
                </a:r>
              </a:p>
            </p:txBody>
          </p:sp>
        </p:grpSp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44687624-CD91-3340-B40E-B6E58CEDA5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541861" y="3957898"/>
              <a:ext cx="1131267" cy="11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4BD3DA74-30C1-BB47-AC31-3D8B6FDC89C4}"/>
                </a:ext>
              </a:extLst>
            </p:cNvPr>
            <p:cNvCxnSpPr>
              <a:cxnSpLocks/>
            </p:cNvCxnSpPr>
            <p:nvPr/>
          </p:nvCxnSpPr>
          <p:spPr>
            <a:xfrm>
              <a:off x="8554593" y="3959040"/>
              <a:ext cx="58940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DDBD41C4-C3D6-6D41-84F5-60EFC20324E2}"/>
              </a:ext>
            </a:extLst>
          </p:cNvPr>
          <p:cNvGrpSpPr/>
          <p:nvPr/>
        </p:nvGrpSpPr>
        <p:grpSpPr>
          <a:xfrm>
            <a:off x="4716016" y="4748294"/>
            <a:ext cx="4415027" cy="480906"/>
            <a:chOff x="600218" y="3478685"/>
            <a:chExt cx="9117819" cy="958427"/>
          </a:xfrm>
        </p:grpSpPr>
        <p:grpSp>
          <p:nvGrpSpPr>
            <p:cNvPr id="78" name="グループ化 77">
              <a:extLst>
                <a:ext uri="{FF2B5EF4-FFF2-40B4-BE49-F238E27FC236}">
                  <a16:creationId xmlns:a16="http://schemas.microsoft.com/office/drawing/2014/main" id="{9EB31727-BA3D-C74B-9393-2FDE3799BF66}"/>
                </a:ext>
              </a:extLst>
            </p:cNvPr>
            <p:cNvGrpSpPr/>
            <p:nvPr/>
          </p:nvGrpSpPr>
          <p:grpSpPr>
            <a:xfrm>
              <a:off x="600218" y="3478685"/>
              <a:ext cx="7943564" cy="958427"/>
              <a:chOff x="600218" y="3478685"/>
              <a:chExt cx="7943564" cy="958427"/>
            </a:xfrm>
          </p:grpSpPr>
          <p:sp>
            <p:nvSpPr>
              <p:cNvPr id="81" name="ホームベース 80">
                <a:extLst>
                  <a:ext uri="{FF2B5EF4-FFF2-40B4-BE49-F238E27FC236}">
                    <a16:creationId xmlns:a16="http://schemas.microsoft.com/office/drawing/2014/main" id="{6D10528E-66B3-514F-A51F-EF312E518D83}"/>
                  </a:ext>
                </a:extLst>
              </p:cNvPr>
              <p:cNvSpPr/>
              <p:nvPr/>
            </p:nvSpPr>
            <p:spPr>
              <a:xfrm>
                <a:off x="4563919" y="3478685"/>
                <a:ext cx="3979863" cy="958427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ホームベース 81">
                <a:extLst>
                  <a:ext uri="{FF2B5EF4-FFF2-40B4-BE49-F238E27FC236}">
                    <a16:creationId xmlns:a16="http://schemas.microsoft.com/office/drawing/2014/main" id="{DB3FBB52-AE08-D44F-9654-6A5AF0B1F4CD}"/>
                  </a:ext>
                </a:extLst>
              </p:cNvPr>
              <p:cNvSpPr/>
              <p:nvPr/>
            </p:nvSpPr>
            <p:spPr>
              <a:xfrm flipH="1">
                <a:off x="600218" y="3478685"/>
                <a:ext cx="3979862" cy="958427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正方形/長方形 82">
                <a:extLst>
                  <a:ext uri="{FF2B5EF4-FFF2-40B4-BE49-F238E27FC236}">
                    <a16:creationId xmlns:a16="http://schemas.microsoft.com/office/drawing/2014/main" id="{553378E2-558E-F843-863C-DB12A4356C47}"/>
                  </a:ext>
                </a:extLst>
              </p:cNvPr>
              <p:cNvSpPr/>
              <p:nvPr/>
            </p:nvSpPr>
            <p:spPr>
              <a:xfrm>
                <a:off x="1120699" y="3522353"/>
                <a:ext cx="6875439" cy="8711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2400" b="1" dirty="0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◆</a:t>
                </a:r>
                <a:r>
                  <a:rPr lang="en-US" altLang="ja-JP" sz="2400" b="1" dirty="0">
                    <a:solidFill>
                      <a:srgbClr val="FF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B</a:t>
                </a:r>
                <a:r>
                  <a:rPr lang="ja-JP" altLang="en-US" sz="2400" b="1" dirty="0">
                    <a:solidFill>
                      <a:srgbClr val="FF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：</a:t>
                </a:r>
                <a:r>
                  <a:rPr lang="ja-JP" altLang="en-US" sz="2400" b="1" dirty="0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メンバーが辞めた</a:t>
                </a:r>
              </a:p>
            </p:txBody>
          </p:sp>
        </p:grpSp>
        <p:cxnSp>
          <p:nvCxnSpPr>
            <p:cNvPr id="80" name="直線コネクタ 79">
              <a:extLst>
                <a:ext uri="{FF2B5EF4-FFF2-40B4-BE49-F238E27FC236}">
                  <a16:creationId xmlns:a16="http://schemas.microsoft.com/office/drawing/2014/main" id="{1BA5B4EB-76EB-0441-A589-7119F16D72BF}"/>
                </a:ext>
              </a:extLst>
            </p:cNvPr>
            <p:cNvCxnSpPr>
              <a:cxnSpLocks/>
            </p:cNvCxnSpPr>
            <p:nvPr/>
          </p:nvCxnSpPr>
          <p:spPr>
            <a:xfrm>
              <a:off x="8554593" y="3959040"/>
              <a:ext cx="116344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D606F117-9B46-6844-A080-9BBEC512BB84}"/>
              </a:ext>
            </a:extLst>
          </p:cNvPr>
          <p:cNvGrpSpPr/>
          <p:nvPr/>
        </p:nvGrpSpPr>
        <p:grpSpPr>
          <a:xfrm>
            <a:off x="0" y="5468947"/>
            <a:ext cx="4716014" cy="480906"/>
            <a:chOff x="-541861" y="3478685"/>
            <a:chExt cx="9685861" cy="958427"/>
          </a:xfrm>
        </p:grpSpPr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2F779D3E-7525-9E4A-967B-0C7AAE5FE895}"/>
                </a:ext>
              </a:extLst>
            </p:cNvPr>
            <p:cNvGrpSpPr/>
            <p:nvPr/>
          </p:nvGrpSpPr>
          <p:grpSpPr>
            <a:xfrm>
              <a:off x="600218" y="3478685"/>
              <a:ext cx="7943564" cy="958427"/>
              <a:chOff x="600218" y="3478685"/>
              <a:chExt cx="7943564" cy="958427"/>
            </a:xfrm>
          </p:grpSpPr>
          <p:sp>
            <p:nvSpPr>
              <p:cNvPr id="89" name="ホームベース 88">
                <a:extLst>
                  <a:ext uri="{FF2B5EF4-FFF2-40B4-BE49-F238E27FC236}">
                    <a16:creationId xmlns:a16="http://schemas.microsoft.com/office/drawing/2014/main" id="{8699B6FF-6230-F84D-A69B-C066CE7F93F6}"/>
                  </a:ext>
                </a:extLst>
              </p:cNvPr>
              <p:cNvSpPr/>
              <p:nvPr/>
            </p:nvSpPr>
            <p:spPr>
              <a:xfrm>
                <a:off x="4563919" y="3478685"/>
                <a:ext cx="3979863" cy="958427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ホームベース 89">
                <a:extLst>
                  <a:ext uri="{FF2B5EF4-FFF2-40B4-BE49-F238E27FC236}">
                    <a16:creationId xmlns:a16="http://schemas.microsoft.com/office/drawing/2014/main" id="{159E79D0-B0ED-4D41-AFDC-1AE6D40B2D37}"/>
                  </a:ext>
                </a:extLst>
              </p:cNvPr>
              <p:cNvSpPr/>
              <p:nvPr/>
            </p:nvSpPr>
            <p:spPr>
              <a:xfrm flipH="1">
                <a:off x="600218" y="3478685"/>
                <a:ext cx="3979862" cy="958427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正方形/長方形 90">
                <a:extLst>
                  <a:ext uri="{FF2B5EF4-FFF2-40B4-BE49-F238E27FC236}">
                    <a16:creationId xmlns:a16="http://schemas.microsoft.com/office/drawing/2014/main" id="{0470D0C4-3609-9A49-AAB3-C37190EA0CFF}"/>
                  </a:ext>
                </a:extLst>
              </p:cNvPr>
              <p:cNvSpPr/>
              <p:nvPr/>
            </p:nvSpPr>
            <p:spPr>
              <a:xfrm>
                <a:off x="1107022" y="3522353"/>
                <a:ext cx="6837648" cy="8711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2400" b="1" dirty="0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◆</a:t>
                </a:r>
                <a:r>
                  <a:rPr lang="en-US" altLang="ja-JP" sz="2400" b="1" dirty="0">
                    <a:solidFill>
                      <a:srgbClr val="FF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C</a:t>
                </a:r>
                <a:r>
                  <a:rPr lang="ja-JP" altLang="en-US" sz="2400" b="1" dirty="0">
                    <a:solidFill>
                      <a:srgbClr val="FF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：</a:t>
                </a:r>
                <a:r>
                  <a:rPr lang="ja-JP" altLang="en-US" b="1" dirty="0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コミュニケーションが苦手</a:t>
                </a:r>
              </a:p>
            </p:txBody>
          </p:sp>
        </p:grpSp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8B423ED7-092C-374B-9219-D2C1A82084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541861" y="3957898"/>
              <a:ext cx="1131267" cy="11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id="{E173A73A-BDE0-1648-99B3-7B0C8635ABF8}"/>
                </a:ext>
              </a:extLst>
            </p:cNvPr>
            <p:cNvCxnSpPr>
              <a:cxnSpLocks/>
            </p:cNvCxnSpPr>
            <p:nvPr/>
          </p:nvCxnSpPr>
          <p:spPr>
            <a:xfrm>
              <a:off x="8554593" y="3959040"/>
              <a:ext cx="58940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9DA8A6DD-403F-D74C-ADE5-CB0A112EC7E2}"/>
              </a:ext>
            </a:extLst>
          </p:cNvPr>
          <p:cNvGrpSpPr/>
          <p:nvPr/>
        </p:nvGrpSpPr>
        <p:grpSpPr>
          <a:xfrm>
            <a:off x="4716016" y="5468947"/>
            <a:ext cx="4415027" cy="480906"/>
            <a:chOff x="600218" y="3478685"/>
            <a:chExt cx="9117819" cy="958427"/>
          </a:xfrm>
        </p:grpSpPr>
        <p:grpSp>
          <p:nvGrpSpPr>
            <p:cNvPr id="93" name="グループ化 92">
              <a:extLst>
                <a:ext uri="{FF2B5EF4-FFF2-40B4-BE49-F238E27FC236}">
                  <a16:creationId xmlns:a16="http://schemas.microsoft.com/office/drawing/2014/main" id="{5F6CF521-B40F-D84E-BAFC-9273516DC78F}"/>
                </a:ext>
              </a:extLst>
            </p:cNvPr>
            <p:cNvGrpSpPr/>
            <p:nvPr/>
          </p:nvGrpSpPr>
          <p:grpSpPr>
            <a:xfrm>
              <a:off x="600218" y="3478685"/>
              <a:ext cx="7943564" cy="958427"/>
              <a:chOff x="600218" y="3478685"/>
              <a:chExt cx="7943564" cy="958427"/>
            </a:xfrm>
          </p:grpSpPr>
          <p:sp>
            <p:nvSpPr>
              <p:cNvPr id="95" name="ホームベース 94">
                <a:extLst>
                  <a:ext uri="{FF2B5EF4-FFF2-40B4-BE49-F238E27FC236}">
                    <a16:creationId xmlns:a16="http://schemas.microsoft.com/office/drawing/2014/main" id="{0FFFA43F-64FB-234F-ABBA-AA1DB5B5CB78}"/>
                  </a:ext>
                </a:extLst>
              </p:cNvPr>
              <p:cNvSpPr/>
              <p:nvPr/>
            </p:nvSpPr>
            <p:spPr>
              <a:xfrm>
                <a:off x="4563919" y="3478685"/>
                <a:ext cx="3979863" cy="958427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ホームベース 95">
                <a:extLst>
                  <a:ext uri="{FF2B5EF4-FFF2-40B4-BE49-F238E27FC236}">
                    <a16:creationId xmlns:a16="http://schemas.microsoft.com/office/drawing/2014/main" id="{AB4D7B78-4C85-164A-93E7-34AFA7657EA1}"/>
                  </a:ext>
                </a:extLst>
              </p:cNvPr>
              <p:cNvSpPr/>
              <p:nvPr/>
            </p:nvSpPr>
            <p:spPr>
              <a:xfrm flipH="1">
                <a:off x="600218" y="3478685"/>
                <a:ext cx="3979862" cy="958427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正方形/長方形 96">
                <a:extLst>
                  <a:ext uri="{FF2B5EF4-FFF2-40B4-BE49-F238E27FC236}">
                    <a16:creationId xmlns:a16="http://schemas.microsoft.com/office/drawing/2014/main" id="{94A6FA3E-0D02-1647-9B75-C9A1628C0685}"/>
                  </a:ext>
                </a:extLst>
              </p:cNvPr>
              <p:cNvSpPr/>
              <p:nvPr/>
            </p:nvSpPr>
            <p:spPr>
              <a:xfrm>
                <a:off x="1120701" y="3522353"/>
                <a:ext cx="6875437" cy="8711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2400" b="1" dirty="0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◆</a:t>
                </a:r>
                <a:r>
                  <a:rPr lang="en-US" altLang="ja-JP" sz="2400" b="1" dirty="0">
                    <a:solidFill>
                      <a:srgbClr val="FF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D</a:t>
                </a:r>
                <a:r>
                  <a:rPr lang="ja-JP" altLang="en-US" sz="2400" b="1" dirty="0">
                    <a:solidFill>
                      <a:srgbClr val="FF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：</a:t>
                </a:r>
                <a:r>
                  <a:rPr lang="ja-JP" altLang="en-US" sz="2400" b="1" dirty="0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何となく</a:t>
                </a:r>
              </a:p>
            </p:txBody>
          </p:sp>
        </p:grpSp>
        <p:cxnSp>
          <p:nvCxnSpPr>
            <p:cNvPr id="94" name="直線コネクタ 93">
              <a:extLst>
                <a:ext uri="{FF2B5EF4-FFF2-40B4-BE49-F238E27FC236}">
                  <a16:creationId xmlns:a16="http://schemas.microsoft.com/office/drawing/2014/main" id="{70AB19FB-332F-6C4C-B9B9-DDEEF2F38CF2}"/>
                </a:ext>
              </a:extLst>
            </p:cNvPr>
            <p:cNvCxnSpPr>
              <a:cxnSpLocks/>
            </p:cNvCxnSpPr>
            <p:nvPr/>
          </p:nvCxnSpPr>
          <p:spPr>
            <a:xfrm>
              <a:off x="8554593" y="3959040"/>
              <a:ext cx="116344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2F779D3E-7525-9E4A-967B-0C7AAE5FE895}"/>
              </a:ext>
            </a:extLst>
          </p:cNvPr>
          <p:cNvGrpSpPr/>
          <p:nvPr/>
        </p:nvGrpSpPr>
        <p:grpSpPr>
          <a:xfrm>
            <a:off x="536811" y="5466681"/>
            <a:ext cx="3867695" cy="480906"/>
            <a:chOff x="600218" y="3478685"/>
            <a:chExt cx="7943564" cy="958427"/>
          </a:xfrm>
          <a:solidFill>
            <a:srgbClr val="FFC000"/>
          </a:solidFill>
        </p:grpSpPr>
        <p:sp>
          <p:nvSpPr>
            <p:cNvPr id="48" name="ホームベース 47">
              <a:extLst>
                <a:ext uri="{FF2B5EF4-FFF2-40B4-BE49-F238E27FC236}">
                  <a16:creationId xmlns:a16="http://schemas.microsoft.com/office/drawing/2014/main" id="{8699B6FF-6230-F84D-A69B-C066CE7F93F6}"/>
                </a:ext>
              </a:extLst>
            </p:cNvPr>
            <p:cNvSpPr/>
            <p:nvPr/>
          </p:nvSpPr>
          <p:spPr>
            <a:xfrm>
              <a:off x="4563919" y="3478685"/>
              <a:ext cx="3979863" cy="958427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ホームベース 48">
              <a:extLst>
                <a:ext uri="{FF2B5EF4-FFF2-40B4-BE49-F238E27FC236}">
                  <a16:creationId xmlns:a16="http://schemas.microsoft.com/office/drawing/2014/main" id="{159E79D0-B0ED-4D41-AFDC-1AE6D40B2D37}"/>
                </a:ext>
              </a:extLst>
            </p:cNvPr>
            <p:cNvSpPr/>
            <p:nvPr/>
          </p:nvSpPr>
          <p:spPr>
            <a:xfrm flipH="1">
              <a:off x="600218" y="3478685"/>
              <a:ext cx="3979862" cy="958427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0470D0C4-3609-9A49-AAB3-C37190EA0CFF}"/>
                </a:ext>
              </a:extLst>
            </p:cNvPr>
            <p:cNvSpPr/>
            <p:nvPr/>
          </p:nvSpPr>
          <p:spPr>
            <a:xfrm>
              <a:off x="1107022" y="3522353"/>
              <a:ext cx="6837648" cy="8711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2400" b="1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◆</a:t>
              </a:r>
              <a:r>
                <a:rPr lang="en-US" altLang="ja-JP" sz="2400" b="1" dirty="0">
                  <a:solidFill>
                    <a:srgbClr val="FF00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C</a:t>
              </a:r>
              <a:r>
                <a:rPr lang="ja-JP" altLang="en-US" sz="2400" b="1" dirty="0">
                  <a:solidFill>
                    <a:srgbClr val="FF00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：</a:t>
              </a:r>
              <a:r>
                <a:rPr lang="ja-JP" altLang="en-US" b="1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コミュニケーションが苦手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41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3959932" y="1041539"/>
            <a:ext cx="1224136" cy="2995774"/>
            <a:chOff x="3959932" y="1041539"/>
            <a:chExt cx="1224136" cy="2995774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23EFD29B-CC47-4449-B87C-3C510DBFEF28}"/>
                </a:ext>
              </a:extLst>
            </p:cNvPr>
            <p:cNvGrpSpPr/>
            <p:nvPr/>
          </p:nvGrpSpPr>
          <p:grpSpPr>
            <a:xfrm>
              <a:off x="3959932" y="1988840"/>
              <a:ext cx="1224136" cy="2048473"/>
              <a:chOff x="3959932" y="1916832"/>
              <a:chExt cx="1224136" cy="2048473"/>
            </a:xfrm>
          </p:grpSpPr>
          <p:sp>
            <p:nvSpPr>
              <p:cNvPr id="25" name="円/楕円 24">
                <a:extLst>
                  <a:ext uri="{FF2B5EF4-FFF2-40B4-BE49-F238E27FC236}">
                    <a16:creationId xmlns:a16="http://schemas.microsoft.com/office/drawing/2014/main" id="{4208033D-260B-B341-A6D5-235657AA407B}"/>
                  </a:ext>
                </a:extLst>
              </p:cNvPr>
              <p:cNvSpPr/>
              <p:nvPr/>
            </p:nvSpPr>
            <p:spPr>
              <a:xfrm>
                <a:off x="4175956" y="1916832"/>
                <a:ext cx="792088" cy="79208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パイ 26">
                <a:extLst>
                  <a:ext uri="{FF2B5EF4-FFF2-40B4-BE49-F238E27FC236}">
                    <a16:creationId xmlns:a16="http://schemas.microsoft.com/office/drawing/2014/main" id="{0105FE80-66CD-5F47-BA82-EF68B2C776F3}"/>
                  </a:ext>
                </a:extLst>
              </p:cNvPr>
              <p:cNvSpPr/>
              <p:nvPr/>
            </p:nvSpPr>
            <p:spPr>
              <a:xfrm rot="10800000">
                <a:off x="3959932" y="2741169"/>
                <a:ext cx="1224136" cy="1224136"/>
              </a:xfrm>
              <a:prstGeom prst="pie">
                <a:avLst>
                  <a:gd name="adj1" fmla="val 0"/>
                  <a:gd name="adj2" fmla="val 10742858"/>
                </a:avLst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D1503B3E-4DD6-2949-902B-101D6D0F5D1A}"/>
                </a:ext>
              </a:extLst>
            </p:cNvPr>
            <p:cNvSpPr txBox="1"/>
            <p:nvPr/>
          </p:nvSpPr>
          <p:spPr>
            <a:xfrm>
              <a:off x="4283364" y="1041539"/>
              <a:ext cx="59343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0" dirty="0">
                  <a:solidFill>
                    <a:srgbClr val="FF00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?</a:t>
              </a:r>
            </a:p>
          </p:txBody>
        </p:sp>
      </p:grpSp>
      <p:pic>
        <p:nvPicPr>
          <p:cNvPr id="98" name="図 97">
            <a:extLst>
              <a:ext uri="{FF2B5EF4-FFF2-40B4-BE49-F238E27FC236}">
                <a16:creationId xmlns:a16="http://schemas.microsoft.com/office/drawing/2014/main" id="{A06430ED-F597-4846-BF23-69BD6D257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5804036"/>
            <a:ext cx="1230040" cy="901563"/>
          </a:xfrm>
          <a:prstGeom prst="rect">
            <a:avLst/>
          </a:prstGeom>
        </p:spPr>
      </p:pic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59B40E29-B65F-D840-93E2-6CED680A4FD6}"/>
              </a:ext>
            </a:extLst>
          </p:cNvPr>
          <p:cNvSpPr/>
          <p:nvPr/>
        </p:nvSpPr>
        <p:spPr>
          <a:xfrm>
            <a:off x="8022461" y="5804036"/>
            <a:ext cx="8098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endParaRPr lang="ja-JP" alt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3528" y="201414"/>
            <a:ext cx="2274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chemeClr val="bg1"/>
                </a:solidFill>
              </a:rPr>
              <a:t>はじめに</a:t>
            </a:r>
          </a:p>
        </p:txBody>
      </p:sp>
      <p:sp>
        <p:nvSpPr>
          <p:cNvPr id="18" name="正方形/長方形 17"/>
          <p:cNvSpPr/>
          <p:nvPr/>
        </p:nvSpPr>
        <p:spPr>
          <a:xfrm flipH="1">
            <a:off x="0" y="0"/>
            <a:ext cx="9144000" cy="1181887"/>
          </a:xfrm>
          <a:prstGeom prst="rect">
            <a:avLst/>
          </a:prstGeom>
          <a:gradFill flip="none" rotWithShape="1">
            <a:gsLst>
              <a:gs pos="100000">
                <a:srgbClr val="00FF00"/>
              </a:gs>
              <a:gs pos="0">
                <a:srgbClr val="92D050"/>
              </a:gs>
              <a:gs pos="0">
                <a:srgbClr val="92D050"/>
              </a:gs>
              <a:gs pos="0">
                <a:srgbClr val="009900"/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教えて、○○さん　</a:t>
            </a:r>
            <a:r>
              <a:rPr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version</a:t>
            </a:r>
            <a:r>
              <a:rPr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クイズ💲ミリオネア</a:t>
            </a:r>
            <a:endParaRPr lang="ja-JP" altLang="en-US" sz="24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3C2320E0-9FB3-484B-ADC2-1F0CFC821B07}"/>
              </a:ext>
            </a:extLst>
          </p:cNvPr>
          <p:cNvGrpSpPr/>
          <p:nvPr/>
        </p:nvGrpSpPr>
        <p:grpSpPr>
          <a:xfrm>
            <a:off x="0" y="3550693"/>
            <a:ext cx="9144000" cy="958427"/>
            <a:chOff x="0" y="3478685"/>
            <a:chExt cx="9144000" cy="958427"/>
          </a:xfrm>
        </p:grpSpPr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id="{E05392A5-2E17-1B4D-85FD-D3DD49788182}"/>
                </a:ext>
              </a:extLst>
            </p:cNvPr>
            <p:cNvGrpSpPr/>
            <p:nvPr/>
          </p:nvGrpSpPr>
          <p:grpSpPr>
            <a:xfrm>
              <a:off x="600218" y="3478685"/>
              <a:ext cx="7943564" cy="958427"/>
              <a:chOff x="600218" y="3478685"/>
              <a:chExt cx="7943564" cy="958427"/>
            </a:xfrm>
          </p:grpSpPr>
          <p:sp>
            <p:nvSpPr>
              <p:cNvPr id="7" name="ホームベース 6">
                <a:extLst>
                  <a:ext uri="{FF2B5EF4-FFF2-40B4-BE49-F238E27FC236}">
                    <a16:creationId xmlns:a16="http://schemas.microsoft.com/office/drawing/2014/main" id="{6CD78536-D395-A94F-BCCC-DB61C662405A}"/>
                  </a:ext>
                </a:extLst>
              </p:cNvPr>
              <p:cNvSpPr/>
              <p:nvPr/>
            </p:nvSpPr>
            <p:spPr>
              <a:xfrm>
                <a:off x="4563919" y="3478685"/>
                <a:ext cx="3979863" cy="958427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ホームベース 10">
                <a:extLst>
                  <a:ext uri="{FF2B5EF4-FFF2-40B4-BE49-F238E27FC236}">
                    <a16:creationId xmlns:a16="http://schemas.microsoft.com/office/drawing/2014/main" id="{AEF1648B-4807-9F43-8444-9E18FEFB4F55}"/>
                  </a:ext>
                </a:extLst>
              </p:cNvPr>
              <p:cNvSpPr/>
              <p:nvPr/>
            </p:nvSpPr>
            <p:spPr>
              <a:xfrm flipH="1">
                <a:off x="600218" y="3478685"/>
                <a:ext cx="3979862" cy="958427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CF15B70A-CF52-A84A-B07E-1F098914C6FF}"/>
                  </a:ext>
                </a:extLst>
              </p:cNvPr>
              <p:cNvSpPr/>
              <p:nvPr/>
            </p:nvSpPr>
            <p:spPr>
              <a:xfrm>
                <a:off x="1051688" y="3522352"/>
                <a:ext cx="7058524" cy="871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3200" dirty="0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人に教えるときに言葉が思い浮かばない</a:t>
                </a:r>
                <a:endParaRPr lang="en-US" altLang="ja-JP" sz="32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  <a:p>
                <a:pPr algn="ctr"/>
                <a:r>
                  <a:rPr lang="ja-JP" altLang="en-US" sz="3200" dirty="0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○○さんのごまかし方は、なに</a:t>
                </a:r>
                <a:r>
                  <a:rPr lang="en-US" altLang="ja-JP" sz="3200" dirty="0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?</a:t>
                </a:r>
                <a:endParaRPr lang="ja-JP" altLang="en-US" sz="32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27070EEA-804E-6D46-8236-FCB245742E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57898"/>
              <a:ext cx="58940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622AC914-6BE7-6D42-B289-699839F087F2}"/>
                </a:ext>
              </a:extLst>
            </p:cNvPr>
            <p:cNvCxnSpPr>
              <a:cxnSpLocks/>
            </p:cNvCxnSpPr>
            <p:nvPr/>
          </p:nvCxnSpPr>
          <p:spPr>
            <a:xfrm>
              <a:off x="8554593" y="3959040"/>
              <a:ext cx="58940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CC80D663-48FA-1947-89CB-3247E2CD9675}"/>
              </a:ext>
            </a:extLst>
          </p:cNvPr>
          <p:cNvGrpSpPr/>
          <p:nvPr/>
        </p:nvGrpSpPr>
        <p:grpSpPr>
          <a:xfrm>
            <a:off x="0" y="4748294"/>
            <a:ext cx="4716014" cy="480906"/>
            <a:chOff x="-541861" y="3478685"/>
            <a:chExt cx="9685861" cy="958427"/>
          </a:xfrm>
        </p:grpSpPr>
        <p:grpSp>
          <p:nvGrpSpPr>
            <p:cNvPr id="70" name="グループ化 69">
              <a:extLst>
                <a:ext uri="{FF2B5EF4-FFF2-40B4-BE49-F238E27FC236}">
                  <a16:creationId xmlns:a16="http://schemas.microsoft.com/office/drawing/2014/main" id="{A6DB9612-9C3F-7646-8230-29E6BE92E38B}"/>
                </a:ext>
              </a:extLst>
            </p:cNvPr>
            <p:cNvGrpSpPr/>
            <p:nvPr/>
          </p:nvGrpSpPr>
          <p:grpSpPr>
            <a:xfrm>
              <a:off x="600218" y="3478685"/>
              <a:ext cx="7943564" cy="958427"/>
              <a:chOff x="600218" y="3478685"/>
              <a:chExt cx="7943564" cy="958427"/>
            </a:xfrm>
          </p:grpSpPr>
          <p:sp>
            <p:nvSpPr>
              <p:cNvPr id="73" name="ホームベース 72">
                <a:extLst>
                  <a:ext uri="{FF2B5EF4-FFF2-40B4-BE49-F238E27FC236}">
                    <a16:creationId xmlns:a16="http://schemas.microsoft.com/office/drawing/2014/main" id="{351FF92C-C42E-C543-A7B1-1F3B2F1347F1}"/>
                  </a:ext>
                </a:extLst>
              </p:cNvPr>
              <p:cNvSpPr/>
              <p:nvPr/>
            </p:nvSpPr>
            <p:spPr>
              <a:xfrm>
                <a:off x="4563919" y="3478685"/>
                <a:ext cx="3979863" cy="958427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ホームベース 73">
                <a:extLst>
                  <a:ext uri="{FF2B5EF4-FFF2-40B4-BE49-F238E27FC236}">
                    <a16:creationId xmlns:a16="http://schemas.microsoft.com/office/drawing/2014/main" id="{5C847761-B416-AF47-852C-F512726CB594}"/>
                  </a:ext>
                </a:extLst>
              </p:cNvPr>
              <p:cNvSpPr/>
              <p:nvPr/>
            </p:nvSpPr>
            <p:spPr>
              <a:xfrm flipH="1">
                <a:off x="600218" y="3478685"/>
                <a:ext cx="3979862" cy="958427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正方形/長方形 74">
                <a:extLst>
                  <a:ext uri="{FF2B5EF4-FFF2-40B4-BE49-F238E27FC236}">
                    <a16:creationId xmlns:a16="http://schemas.microsoft.com/office/drawing/2014/main" id="{6C3CF846-CB44-8043-849A-CB06E0B3493A}"/>
                  </a:ext>
                </a:extLst>
              </p:cNvPr>
              <p:cNvSpPr/>
              <p:nvPr/>
            </p:nvSpPr>
            <p:spPr>
              <a:xfrm>
                <a:off x="1107023" y="3522353"/>
                <a:ext cx="6927793" cy="8711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2400" b="1" dirty="0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◆</a:t>
                </a:r>
                <a:r>
                  <a:rPr kumimoji="1" lang="en-US" altLang="ja-JP" sz="2400" b="1" dirty="0">
                    <a:solidFill>
                      <a:srgbClr val="FF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A</a:t>
                </a:r>
                <a:r>
                  <a:rPr kumimoji="1" lang="ja-JP" altLang="en-US" sz="2400" b="1" dirty="0">
                    <a:solidFill>
                      <a:srgbClr val="FF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：</a:t>
                </a:r>
                <a:r>
                  <a:rPr kumimoji="1" lang="ja-JP" altLang="en-US" sz="2000" b="1" dirty="0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ジェスチャーをまじえる</a:t>
                </a:r>
              </a:p>
            </p:txBody>
          </p:sp>
        </p:grpSp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44687624-CD91-3340-B40E-B6E58CEDA5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541861" y="3957898"/>
              <a:ext cx="1131267" cy="11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4BD3DA74-30C1-BB47-AC31-3D8B6FDC89C4}"/>
                </a:ext>
              </a:extLst>
            </p:cNvPr>
            <p:cNvCxnSpPr>
              <a:cxnSpLocks/>
            </p:cNvCxnSpPr>
            <p:nvPr/>
          </p:nvCxnSpPr>
          <p:spPr>
            <a:xfrm>
              <a:off x="8554593" y="3959040"/>
              <a:ext cx="58940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DDBD41C4-C3D6-6D41-84F5-60EFC20324E2}"/>
              </a:ext>
            </a:extLst>
          </p:cNvPr>
          <p:cNvGrpSpPr/>
          <p:nvPr/>
        </p:nvGrpSpPr>
        <p:grpSpPr>
          <a:xfrm>
            <a:off x="4716016" y="4748294"/>
            <a:ext cx="4415027" cy="480906"/>
            <a:chOff x="600218" y="3478685"/>
            <a:chExt cx="9117819" cy="958427"/>
          </a:xfrm>
        </p:grpSpPr>
        <p:grpSp>
          <p:nvGrpSpPr>
            <p:cNvPr id="78" name="グループ化 77">
              <a:extLst>
                <a:ext uri="{FF2B5EF4-FFF2-40B4-BE49-F238E27FC236}">
                  <a16:creationId xmlns:a16="http://schemas.microsoft.com/office/drawing/2014/main" id="{9EB31727-BA3D-C74B-9393-2FDE3799BF66}"/>
                </a:ext>
              </a:extLst>
            </p:cNvPr>
            <p:cNvGrpSpPr/>
            <p:nvPr/>
          </p:nvGrpSpPr>
          <p:grpSpPr>
            <a:xfrm>
              <a:off x="600218" y="3478685"/>
              <a:ext cx="7943564" cy="958427"/>
              <a:chOff x="600218" y="3478685"/>
              <a:chExt cx="7943564" cy="958427"/>
            </a:xfrm>
          </p:grpSpPr>
          <p:sp>
            <p:nvSpPr>
              <p:cNvPr id="81" name="ホームベース 80">
                <a:extLst>
                  <a:ext uri="{FF2B5EF4-FFF2-40B4-BE49-F238E27FC236}">
                    <a16:creationId xmlns:a16="http://schemas.microsoft.com/office/drawing/2014/main" id="{6D10528E-66B3-514F-A51F-EF312E518D83}"/>
                  </a:ext>
                </a:extLst>
              </p:cNvPr>
              <p:cNvSpPr/>
              <p:nvPr/>
            </p:nvSpPr>
            <p:spPr>
              <a:xfrm>
                <a:off x="4563919" y="3478685"/>
                <a:ext cx="3979863" cy="958427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ホームベース 81">
                <a:extLst>
                  <a:ext uri="{FF2B5EF4-FFF2-40B4-BE49-F238E27FC236}">
                    <a16:creationId xmlns:a16="http://schemas.microsoft.com/office/drawing/2014/main" id="{DB3FBB52-AE08-D44F-9654-6A5AF0B1F4CD}"/>
                  </a:ext>
                </a:extLst>
              </p:cNvPr>
              <p:cNvSpPr/>
              <p:nvPr/>
            </p:nvSpPr>
            <p:spPr>
              <a:xfrm flipH="1">
                <a:off x="600218" y="3478685"/>
                <a:ext cx="3979862" cy="958427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正方形/長方形 82">
                <a:extLst>
                  <a:ext uri="{FF2B5EF4-FFF2-40B4-BE49-F238E27FC236}">
                    <a16:creationId xmlns:a16="http://schemas.microsoft.com/office/drawing/2014/main" id="{553378E2-558E-F843-863C-DB12A4356C47}"/>
                  </a:ext>
                </a:extLst>
              </p:cNvPr>
              <p:cNvSpPr/>
              <p:nvPr/>
            </p:nvSpPr>
            <p:spPr>
              <a:xfrm>
                <a:off x="1120699" y="3522353"/>
                <a:ext cx="6875439" cy="8711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2400" b="1" dirty="0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◆</a:t>
                </a:r>
                <a:r>
                  <a:rPr lang="en-US" altLang="ja-JP" sz="2400" b="1" dirty="0">
                    <a:solidFill>
                      <a:srgbClr val="FF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B</a:t>
                </a:r>
                <a:r>
                  <a:rPr lang="ja-JP" altLang="en-US" sz="2400" b="1" dirty="0">
                    <a:solidFill>
                      <a:srgbClr val="FF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：</a:t>
                </a:r>
                <a:r>
                  <a:rPr lang="ja-JP" altLang="en-US" sz="2400" b="1" dirty="0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他の人にさせる</a:t>
                </a:r>
              </a:p>
            </p:txBody>
          </p:sp>
        </p:grpSp>
        <p:cxnSp>
          <p:nvCxnSpPr>
            <p:cNvPr id="80" name="直線コネクタ 79">
              <a:extLst>
                <a:ext uri="{FF2B5EF4-FFF2-40B4-BE49-F238E27FC236}">
                  <a16:creationId xmlns:a16="http://schemas.microsoft.com/office/drawing/2014/main" id="{1BA5B4EB-76EB-0441-A589-7119F16D72BF}"/>
                </a:ext>
              </a:extLst>
            </p:cNvPr>
            <p:cNvCxnSpPr>
              <a:cxnSpLocks/>
            </p:cNvCxnSpPr>
            <p:nvPr/>
          </p:nvCxnSpPr>
          <p:spPr>
            <a:xfrm>
              <a:off x="8554593" y="3959040"/>
              <a:ext cx="116344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D606F117-9B46-6844-A080-9BBEC512BB84}"/>
              </a:ext>
            </a:extLst>
          </p:cNvPr>
          <p:cNvGrpSpPr/>
          <p:nvPr/>
        </p:nvGrpSpPr>
        <p:grpSpPr>
          <a:xfrm>
            <a:off x="0" y="5468947"/>
            <a:ext cx="4716014" cy="480906"/>
            <a:chOff x="-541861" y="3478685"/>
            <a:chExt cx="9685861" cy="958427"/>
          </a:xfrm>
        </p:grpSpPr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2F779D3E-7525-9E4A-967B-0C7AAE5FE895}"/>
                </a:ext>
              </a:extLst>
            </p:cNvPr>
            <p:cNvGrpSpPr/>
            <p:nvPr/>
          </p:nvGrpSpPr>
          <p:grpSpPr>
            <a:xfrm>
              <a:off x="600218" y="3478685"/>
              <a:ext cx="7943564" cy="958427"/>
              <a:chOff x="600218" y="3478685"/>
              <a:chExt cx="7943564" cy="958427"/>
            </a:xfrm>
          </p:grpSpPr>
          <p:sp>
            <p:nvSpPr>
              <p:cNvPr id="89" name="ホームベース 88">
                <a:extLst>
                  <a:ext uri="{FF2B5EF4-FFF2-40B4-BE49-F238E27FC236}">
                    <a16:creationId xmlns:a16="http://schemas.microsoft.com/office/drawing/2014/main" id="{8699B6FF-6230-F84D-A69B-C066CE7F93F6}"/>
                  </a:ext>
                </a:extLst>
              </p:cNvPr>
              <p:cNvSpPr/>
              <p:nvPr/>
            </p:nvSpPr>
            <p:spPr>
              <a:xfrm>
                <a:off x="4563919" y="3478685"/>
                <a:ext cx="3979863" cy="958427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ホームベース 89">
                <a:extLst>
                  <a:ext uri="{FF2B5EF4-FFF2-40B4-BE49-F238E27FC236}">
                    <a16:creationId xmlns:a16="http://schemas.microsoft.com/office/drawing/2014/main" id="{159E79D0-B0ED-4D41-AFDC-1AE6D40B2D37}"/>
                  </a:ext>
                </a:extLst>
              </p:cNvPr>
              <p:cNvSpPr/>
              <p:nvPr/>
            </p:nvSpPr>
            <p:spPr>
              <a:xfrm flipH="1">
                <a:off x="600218" y="3478685"/>
                <a:ext cx="3979862" cy="958427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正方形/長方形 90">
                <a:extLst>
                  <a:ext uri="{FF2B5EF4-FFF2-40B4-BE49-F238E27FC236}">
                    <a16:creationId xmlns:a16="http://schemas.microsoft.com/office/drawing/2014/main" id="{0470D0C4-3609-9A49-AAB3-C37190EA0CFF}"/>
                  </a:ext>
                </a:extLst>
              </p:cNvPr>
              <p:cNvSpPr/>
              <p:nvPr/>
            </p:nvSpPr>
            <p:spPr>
              <a:xfrm>
                <a:off x="1107022" y="3522353"/>
                <a:ext cx="6837648" cy="8711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2400" b="1" dirty="0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◆</a:t>
                </a:r>
                <a:r>
                  <a:rPr lang="en-US" altLang="ja-JP" sz="2400" b="1" dirty="0">
                    <a:solidFill>
                      <a:srgbClr val="FF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C</a:t>
                </a:r>
                <a:r>
                  <a:rPr lang="ja-JP" altLang="en-US" sz="2400" b="1" dirty="0">
                    <a:solidFill>
                      <a:srgbClr val="FF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：</a:t>
                </a:r>
                <a:r>
                  <a:rPr lang="ja-JP" altLang="en-US" b="1" dirty="0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コミュニケーションが苦手</a:t>
                </a:r>
              </a:p>
            </p:txBody>
          </p:sp>
        </p:grpSp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8B423ED7-092C-374B-9219-D2C1A82084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541861" y="3957898"/>
              <a:ext cx="1131267" cy="11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id="{E173A73A-BDE0-1648-99B3-7B0C8635ABF8}"/>
                </a:ext>
              </a:extLst>
            </p:cNvPr>
            <p:cNvCxnSpPr>
              <a:cxnSpLocks/>
            </p:cNvCxnSpPr>
            <p:nvPr/>
          </p:nvCxnSpPr>
          <p:spPr>
            <a:xfrm>
              <a:off x="8554593" y="3959040"/>
              <a:ext cx="58940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9DA8A6DD-403F-D74C-ADE5-CB0A112EC7E2}"/>
              </a:ext>
            </a:extLst>
          </p:cNvPr>
          <p:cNvGrpSpPr/>
          <p:nvPr/>
        </p:nvGrpSpPr>
        <p:grpSpPr>
          <a:xfrm>
            <a:off x="4716016" y="5468947"/>
            <a:ext cx="4415027" cy="480906"/>
            <a:chOff x="600218" y="3478685"/>
            <a:chExt cx="9117819" cy="958427"/>
          </a:xfrm>
        </p:grpSpPr>
        <p:grpSp>
          <p:nvGrpSpPr>
            <p:cNvPr id="93" name="グループ化 92">
              <a:extLst>
                <a:ext uri="{FF2B5EF4-FFF2-40B4-BE49-F238E27FC236}">
                  <a16:creationId xmlns:a16="http://schemas.microsoft.com/office/drawing/2014/main" id="{5F6CF521-B40F-D84E-BAFC-9273516DC78F}"/>
                </a:ext>
              </a:extLst>
            </p:cNvPr>
            <p:cNvGrpSpPr/>
            <p:nvPr/>
          </p:nvGrpSpPr>
          <p:grpSpPr>
            <a:xfrm>
              <a:off x="600218" y="3478685"/>
              <a:ext cx="7943564" cy="958427"/>
              <a:chOff x="600218" y="3478685"/>
              <a:chExt cx="7943564" cy="958427"/>
            </a:xfrm>
          </p:grpSpPr>
          <p:sp>
            <p:nvSpPr>
              <p:cNvPr id="95" name="ホームベース 94">
                <a:extLst>
                  <a:ext uri="{FF2B5EF4-FFF2-40B4-BE49-F238E27FC236}">
                    <a16:creationId xmlns:a16="http://schemas.microsoft.com/office/drawing/2014/main" id="{0FFFA43F-64FB-234F-ABBA-AA1DB5B5CB78}"/>
                  </a:ext>
                </a:extLst>
              </p:cNvPr>
              <p:cNvSpPr/>
              <p:nvPr/>
            </p:nvSpPr>
            <p:spPr>
              <a:xfrm>
                <a:off x="4563919" y="3478685"/>
                <a:ext cx="3979863" cy="958427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ホームベース 95">
                <a:extLst>
                  <a:ext uri="{FF2B5EF4-FFF2-40B4-BE49-F238E27FC236}">
                    <a16:creationId xmlns:a16="http://schemas.microsoft.com/office/drawing/2014/main" id="{AB4D7B78-4C85-164A-93E7-34AFA7657EA1}"/>
                  </a:ext>
                </a:extLst>
              </p:cNvPr>
              <p:cNvSpPr/>
              <p:nvPr/>
            </p:nvSpPr>
            <p:spPr>
              <a:xfrm flipH="1">
                <a:off x="600218" y="3478685"/>
                <a:ext cx="3979862" cy="958427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正方形/長方形 96">
                <a:extLst>
                  <a:ext uri="{FF2B5EF4-FFF2-40B4-BE49-F238E27FC236}">
                    <a16:creationId xmlns:a16="http://schemas.microsoft.com/office/drawing/2014/main" id="{94A6FA3E-0D02-1647-9B75-C9A1628C0685}"/>
                  </a:ext>
                </a:extLst>
              </p:cNvPr>
              <p:cNvSpPr/>
              <p:nvPr/>
            </p:nvSpPr>
            <p:spPr>
              <a:xfrm>
                <a:off x="1120701" y="3522353"/>
                <a:ext cx="6875437" cy="8711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2400" b="1" dirty="0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◆</a:t>
                </a:r>
                <a:r>
                  <a:rPr lang="en-US" altLang="ja-JP" sz="2400" b="1" dirty="0">
                    <a:solidFill>
                      <a:srgbClr val="FF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D</a:t>
                </a:r>
                <a:r>
                  <a:rPr lang="ja-JP" altLang="en-US" sz="2400" b="1" dirty="0">
                    <a:solidFill>
                      <a:srgbClr val="FF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：</a:t>
                </a:r>
                <a:r>
                  <a:rPr lang="ja-JP" altLang="en-US" sz="2400" b="1" dirty="0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見本をみせる</a:t>
                </a:r>
              </a:p>
            </p:txBody>
          </p:sp>
        </p:grpSp>
        <p:cxnSp>
          <p:nvCxnSpPr>
            <p:cNvPr id="94" name="直線コネクタ 93">
              <a:extLst>
                <a:ext uri="{FF2B5EF4-FFF2-40B4-BE49-F238E27FC236}">
                  <a16:creationId xmlns:a16="http://schemas.microsoft.com/office/drawing/2014/main" id="{70AB19FB-332F-6C4C-B9B9-DDEEF2F38CF2}"/>
                </a:ext>
              </a:extLst>
            </p:cNvPr>
            <p:cNvCxnSpPr>
              <a:cxnSpLocks/>
            </p:cNvCxnSpPr>
            <p:nvPr/>
          </p:nvCxnSpPr>
          <p:spPr>
            <a:xfrm>
              <a:off x="8554593" y="3959040"/>
              <a:ext cx="116344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グループ化 1"/>
          <p:cNvGrpSpPr/>
          <p:nvPr/>
        </p:nvGrpSpPr>
        <p:grpSpPr>
          <a:xfrm>
            <a:off x="536811" y="4747802"/>
            <a:ext cx="8034782" cy="1208048"/>
            <a:chOff x="536811" y="4747802"/>
            <a:chExt cx="8034782" cy="1208048"/>
          </a:xfrm>
        </p:grpSpPr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2F779D3E-7525-9E4A-967B-0C7AAE5FE895}"/>
                </a:ext>
              </a:extLst>
            </p:cNvPr>
            <p:cNvGrpSpPr/>
            <p:nvPr/>
          </p:nvGrpSpPr>
          <p:grpSpPr>
            <a:xfrm>
              <a:off x="536811" y="5466681"/>
              <a:ext cx="3867695" cy="480906"/>
              <a:chOff x="600218" y="3478685"/>
              <a:chExt cx="7943564" cy="958427"/>
            </a:xfrm>
            <a:solidFill>
              <a:srgbClr val="FFC000"/>
            </a:solidFill>
          </p:grpSpPr>
          <p:sp>
            <p:nvSpPr>
              <p:cNvPr id="48" name="ホームベース 47">
                <a:extLst>
                  <a:ext uri="{FF2B5EF4-FFF2-40B4-BE49-F238E27FC236}">
                    <a16:creationId xmlns:a16="http://schemas.microsoft.com/office/drawing/2014/main" id="{8699B6FF-6230-F84D-A69B-C066CE7F93F6}"/>
                  </a:ext>
                </a:extLst>
              </p:cNvPr>
              <p:cNvSpPr/>
              <p:nvPr/>
            </p:nvSpPr>
            <p:spPr>
              <a:xfrm>
                <a:off x="4563919" y="3478685"/>
                <a:ext cx="3979863" cy="958427"/>
              </a:xfrm>
              <a:prstGeom prst="homePlat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ホームベース 48">
                <a:extLst>
                  <a:ext uri="{FF2B5EF4-FFF2-40B4-BE49-F238E27FC236}">
                    <a16:creationId xmlns:a16="http://schemas.microsoft.com/office/drawing/2014/main" id="{159E79D0-B0ED-4D41-AFDC-1AE6D40B2D37}"/>
                  </a:ext>
                </a:extLst>
              </p:cNvPr>
              <p:cNvSpPr/>
              <p:nvPr/>
            </p:nvSpPr>
            <p:spPr>
              <a:xfrm flipH="1">
                <a:off x="600218" y="3478685"/>
                <a:ext cx="3979862" cy="958427"/>
              </a:xfrm>
              <a:prstGeom prst="homePlat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0470D0C4-3609-9A49-AAB3-C37190EA0CFF}"/>
                  </a:ext>
                </a:extLst>
              </p:cNvPr>
              <p:cNvSpPr/>
              <p:nvPr/>
            </p:nvSpPr>
            <p:spPr>
              <a:xfrm>
                <a:off x="1107022" y="3522353"/>
                <a:ext cx="6837648" cy="8711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2400" b="1" dirty="0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◆</a:t>
                </a:r>
                <a:r>
                  <a:rPr lang="en-US" altLang="ja-JP" sz="2400" b="1" dirty="0">
                    <a:solidFill>
                      <a:srgbClr val="FF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C</a:t>
                </a:r>
                <a:r>
                  <a:rPr lang="ja-JP" altLang="en-US" sz="2400" b="1" dirty="0">
                    <a:solidFill>
                      <a:srgbClr val="FF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：</a:t>
                </a:r>
                <a:r>
                  <a:rPr lang="ja-JP" altLang="en-US" sz="2400" b="1" dirty="0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指示語をつかう</a:t>
                </a:r>
                <a:endParaRPr lang="ja-JP" altLang="en-US" b="1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A6DB9612-9C3F-7646-8230-29E6BE92E38B}"/>
                </a:ext>
              </a:extLst>
            </p:cNvPr>
            <p:cNvGrpSpPr/>
            <p:nvPr/>
          </p:nvGrpSpPr>
          <p:grpSpPr>
            <a:xfrm>
              <a:off x="560011" y="4753787"/>
              <a:ext cx="3867695" cy="480906"/>
              <a:chOff x="600218" y="3478685"/>
              <a:chExt cx="7943564" cy="958427"/>
            </a:xfrm>
            <a:solidFill>
              <a:srgbClr val="FFC000"/>
            </a:solidFill>
          </p:grpSpPr>
          <p:sp>
            <p:nvSpPr>
              <p:cNvPr id="59" name="ホームベース 58">
                <a:extLst>
                  <a:ext uri="{FF2B5EF4-FFF2-40B4-BE49-F238E27FC236}">
                    <a16:creationId xmlns:a16="http://schemas.microsoft.com/office/drawing/2014/main" id="{351FF92C-C42E-C543-A7B1-1F3B2F1347F1}"/>
                  </a:ext>
                </a:extLst>
              </p:cNvPr>
              <p:cNvSpPr/>
              <p:nvPr/>
            </p:nvSpPr>
            <p:spPr>
              <a:xfrm>
                <a:off x="4563919" y="3478685"/>
                <a:ext cx="3979863" cy="958427"/>
              </a:xfrm>
              <a:prstGeom prst="homePlat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ホームベース 59">
                <a:extLst>
                  <a:ext uri="{FF2B5EF4-FFF2-40B4-BE49-F238E27FC236}">
                    <a16:creationId xmlns:a16="http://schemas.microsoft.com/office/drawing/2014/main" id="{5C847761-B416-AF47-852C-F512726CB594}"/>
                  </a:ext>
                </a:extLst>
              </p:cNvPr>
              <p:cNvSpPr/>
              <p:nvPr/>
            </p:nvSpPr>
            <p:spPr>
              <a:xfrm flipH="1">
                <a:off x="600218" y="3478685"/>
                <a:ext cx="3979862" cy="958427"/>
              </a:xfrm>
              <a:prstGeom prst="homePlat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正方形/長方形 60">
                <a:extLst>
                  <a:ext uri="{FF2B5EF4-FFF2-40B4-BE49-F238E27FC236}">
                    <a16:creationId xmlns:a16="http://schemas.microsoft.com/office/drawing/2014/main" id="{6C3CF846-CB44-8043-849A-CB06E0B3493A}"/>
                  </a:ext>
                </a:extLst>
              </p:cNvPr>
              <p:cNvSpPr/>
              <p:nvPr/>
            </p:nvSpPr>
            <p:spPr>
              <a:xfrm>
                <a:off x="1107024" y="3522353"/>
                <a:ext cx="6927792" cy="8711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2400" b="1" dirty="0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◆</a:t>
                </a:r>
                <a:r>
                  <a:rPr kumimoji="1" lang="en-US" altLang="ja-JP" sz="2400" b="1" dirty="0">
                    <a:solidFill>
                      <a:srgbClr val="FF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A</a:t>
                </a:r>
                <a:r>
                  <a:rPr kumimoji="1" lang="ja-JP" altLang="en-US" sz="2400" b="1" dirty="0">
                    <a:solidFill>
                      <a:srgbClr val="FF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：</a:t>
                </a:r>
                <a:r>
                  <a:rPr kumimoji="1" lang="ja-JP" altLang="en-US" sz="2000" b="1" dirty="0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ジェスチャーをまじえる</a:t>
                </a:r>
              </a:p>
            </p:txBody>
          </p:sp>
        </p:grpSp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9EB31727-BA3D-C74B-9393-2FDE3799BF66}"/>
                </a:ext>
              </a:extLst>
            </p:cNvPr>
            <p:cNvGrpSpPr/>
            <p:nvPr/>
          </p:nvGrpSpPr>
          <p:grpSpPr>
            <a:xfrm>
              <a:off x="4725163" y="4747802"/>
              <a:ext cx="3846430" cy="480906"/>
              <a:chOff x="600218" y="3478685"/>
              <a:chExt cx="7943564" cy="958427"/>
            </a:xfrm>
            <a:solidFill>
              <a:srgbClr val="FFC000"/>
            </a:solidFill>
          </p:grpSpPr>
          <p:sp>
            <p:nvSpPr>
              <p:cNvPr id="65" name="ホームベース 64">
                <a:extLst>
                  <a:ext uri="{FF2B5EF4-FFF2-40B4-BE49-F238E27FC236}">
                    <a16:creationId xmlns:a16="http://schemas.microsoft.com/office/drawing/2014/main" id="{6D10528E-66B3-514F-A51F-EF312E518D83}"/>
                  </a:ext>
                </a:extLst>
              </p:cNvPr>
              <p:cNvSpPr/>
              <p:nvPr/>
            </p:nvSpPr>
            <p:spPr>
              <a:xfrm>
                <a:off x="4563919" y="3478685"/>
                <a:ext cx="3979863" cy="958427"/>
              </a:xfrm>
              <a:prstGeom prst="homePlat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ホームベース 75">
                <a:extLst>
                  <a:ext uri="{FF2B5EF4-FFF2-40B4-BE49-F238E27FC236}">
                    <a16:creationId xmlns:a16="http://schemas.microsoft.com/office/drawing/2014/main" id="{DB3FBB52-AE08-D44F-9654-6A5AF0B1F4CD}"/>
                  </a:ext>
                </a:extLst>
              </p:cNvPr>
              <p:cNvSpPr/>
              <p:nvPr/>
            </p:nvSpPr>
            <p:spPr>
              <a:xfrm flipH="1">
                <a:off x="600218" y="3478685"/>
                <a:ext cx="3979862" cy="958427"/>
              </a:xfrm>
              <a:prstGeom prst="homePlat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正方形/長方形 78">
                <a:extLst>
                  <a:ext uri="{FF2B5EF4-FFF2-40B4-BE49-F238E27FC236}">
                    <a16:creationId xmlns:a16="http://schemas.microsoft.com/office/drawing/2014/main" id="{553378E2-558E-F843-863C-DB12A4356C47}"/>
                  </a:ext>
                </a:extLst>
              </p:cNvPr>
              <p:cNvSpPr/>
              <p:nvPr/>
            </p:nvSpPr>
            <p:spPr>
              <a:xfrm>
                <a:off x="1120699" y="3522353"/>
                <a:ext cx="6875439" cy="8711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2400" b="1" dirty="0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◆</a:t>
                </a:r>
                <a:r>
                  <a:rPr lang="en-US" altLang="ja-JP" sz="2400" b="1" dirty="0">
                    <a:solidFill>
                      <a:srgbClr val="FF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B</a:t>
                </a:r>
                <a:r>
                  <a:rPr lang="ja-JP" altLang="en-US" sz="2400" b="1" dirty="0">
                    <a:solidFill>
                      <a:srgbClr val="FF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：</a:t>
                </a:r>
                <a:r>
                  <a:rPr lang="ja-JP" altLang="en-US" sz="2400" b="1" dirty="0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他の人にさせる</a:t>
                </a:r>
              </a:p>
            </p:txBody>
          </p:sp>
        </p:grpSp>
        <p:grpSp>
          <p:nvGrpSpPr>
            <p:cNvPr id="100" name="グループ化 99">
              <a:extLst>
                <a:ext uri="{FF2B5EF4-FFF2-40B4-BE49-F238E27FC236}">
                  <a16:creationId xmlns:a16="http://schemas.microsoft.com/office/drawing/2014/main" id="{5F6CF521-B40F-D84E-BAFC-9273516DC78F}"/>
                </a:ext>
              </a:extLst>
            </p:cNvPr>
            <p:cNvGrpSpPr/>
            <p:nvPr/>
          </p:nvGrpSpPr>
          <p:grpSpPr>
            <a:xfrm>
              <a:off x="4725163" y="5474944"/>
              <a:ext cx="3846430" cy="480906"/>
              <a:chOff x="600218" y="3478685"/>
              <a:chExt cx="7943564" cy="958427"/>
            </a:xfrm>
            <a:solidFill>
              <a:srgbClr val="FFC000"/>
            </a:solidFill>
          </p:grpSpPr>
          <p:sp>
            <p:nvSpPr>
              <p:cNvPr id="102" name="ホームベース 101">
                <a:extLst>
                  <a:ext uri="{FF2B5EF4-FFF2-40B4-BE49-F238E27FC236}">
                    <a16:creationId xmlns:a16="http://schemas.microsoft.com/office/drawing/2014/main" id="{0FFFA43F-64FB-234F-ABBA-AA1DB5B5CB78}"/>
                  </a:ext>
                </a:extLst>
              </p:cNvPr>
              <p:cNvSpPr/>
              <p:nvPr/>
            </p:nvSpPr>
            <p:spPr>
              <a:xfrm>
                <a:off x="4563919" y="3478685"/>
                <a:ext cx="3979863" cy="958427"/>
              </a:xfrm>
              <a:prstGeom prst="homePlat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ホームベース 102">
                <a:extLst>
                  <a:ext uri="{FF2B5EF4-FFF2-40B4-BE49-F238E27FC236}">
                    <a16:creationId xmlns:a16="http://schemas.microsoft.com/office/drawing/2014/main" id="{AB4D7B78-4C85-164A-93E7-34AFA7657EA1}"/>
                  </a:ext>
                </a:extLst>
              </p:cNvPr>
              <p:cNvSpPr/>
              <p:nvPr/>
            </p:nvSpPr>
            <p:spPr>
              <a:xfrm flipH="1">
                <a:off x="600218" y="3478685"/>
                <a:ext cx="3979862" cy="958427"/>
              </a:xfrm>
              <a:prstGeom prst="homePlat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正方形/長方形 103">
                <a:extLst>
                  <a:ext uri="{FF2B5EF4-FFF2-40B4-BE49-F238E27FC236}">
                    <a16:creationId xmlns:a16="http://schemas.microsoft.com/office/drawing/2014/main" id="{94A6FA3E-0D02-1647-9B75-C9A1628C0685}"/>
                  </a:ext>
                </a:extLst>
              </p:cNvPr>
              <p:cNvSpPr/>
              <p:nvPr/>
            </p:nvSpPr>
            <p:spPr>
              <a:xfrm>
                <a:off x="1120701" y="3522353"/>
                <a:ext cx="6875437" cy="8711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2400" b="1" dirty="0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◆</a:t>
                </a:r>
                <a:r>
                  <a:rPr lang="en-US" altLang="ja-JP" sz="2400" b="1" dirty="0">
                    <a:solidFill>
                      <a:srgbClr val="FF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D</a:t>
                </a:r>
                <a:r>
                  <a:rPr lang="ja-JP" altLang="en-US" sz="2400" b="1" dirty="0">
                    <a:solidFill>
                      <a:srgbClr val="FF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：</a:t>
                </a:r>
                <a:r>
                  <a:rPr lang="ja-JP" altLang="en-US" sz="2400" b="1" dirty="0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見本をみせる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748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323528" y="201414"/>
            <a:ext cx="2274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chemeClr val="bg1"/>
                </a:solidFill>
              </a:rPr>
              <a:t>はじめに</a:t>
            </a:r>
          </a:p>
        </p:txBody>
      </p:sp>
      <p:sp>
        <p:nvSpPr>
          <p:cNvPr id="18" name="正方形/長方形 17"/>
          <p:cNvSpPr/>
          <p:nvPr/>
        </p:nvSpPr>
        <p:spPr>
          <a:xfrm flipH="1">
            <a:off x="0" y="0"/>
            <a:ext cx="9144000" cy="1181887"/>
          </a:xfrm>
          <a:prstGeom prst="rect">
            <a:avLst/>
          </a:prstGeom>
          <a:gradFill flip="none" rotWithShape="1">
            <a:gsLst>
              <a:gs pos="100000">
                <a:srgbClr val="00FF00"/>
              </a:gs>
              <a:gs pos="0">
                <a:srgbClr val="92D050"/>
              </a:gs>
              <a:gs pos="0">
                <a:srgbClr val="92D050"/>
              </a:gs>
              <a:gs pos="0">
                <a:srgbClr val="009900"/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36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自立活動とは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68E089-CA82-FB42-82C2-3342BE6947D1}"/>
              </a:ext>
            </a:extLst>
          </p:cNvPr>
          <p:cNvSpPr txBox="1"/>
          <p:nvPr/>
        </p:nvSpPr>
        <p:spPr>
          <a:xfrm>
            <a:off x="0" y="1762938"/>
            <a:ext cx="9144000" cy="299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400" dirty="0">
                <a:latin typeface="Meiryo UI" panose="020B0604030504040204" pitchFamily="34" charset="-128"/>
                <a:ea typeface="Meiryo UI" panose="020B0604030504040204" pitchFamily="34" charset="-128"/>
              </a:rPr>
              <a:t>　　苦手なこと、困っていることを</a:t>
            </a:r>
            <a:endParaRPr lang="en-US" altLang="ja-JP" sz="4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400" dirty="0">
                <a:latin typeface="Meiryo UI" panose="020B0604030504040204" pitchFamily="34" charset="-128"/>
                <a:ea typeface="Meiryo UI" panose="020B0604030504040204" pitchFamily="34" charset="-128"/>
              </a:rPr>
              <a:t>　　解決する、うまくいくようにするために</a:t>
            </a:r>
            <a:endParaRPr lang="en-US" altLang="ja-JP" sz="4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400" dirty="0">
                <a:latin typeface="Meiryo UI" panose="020B0604030504040204" pitchFamily="34" charset="-128"/>
                <a:ea typeface="Meiryo UI" panose="020B0604030504040204" pitchFamily="34" charset="-128"/>
              </a:rPr>
              <a:t>　　必要なことを学ぶ授業</a:t>
            </a:r>
            <a:endParaRPr lang="en-US" altLang="ja-JP" sz="4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8C41CC2-D9F5-1E49-AC95-EDFC02112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5804036"/>
            <a:ext cx="1230040" cy="901563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DBAC8BE-CE12-6041-96A4-C359E3F22789}"/>
              </a:ext>
            </a:extLst>
          </p:cNvPr>
          <p:cNvSpPr/>
          <p:nvPr/>
        </p:nvSpPr>
        <p:spPr>
          <a:xfrm>
            <a:off x="8022460" y="5804036"/>
            <a:ext cx="8098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endParaRPr lang="ja-JP" alt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4615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353529"/>
              </p:ext>
            </p:extLst>
          </p:nvPr>
        </p:nvGraphicFramePr>
        <p:xfrm>
          <a:off x="0" y="1383301"/>
          <a:ext cx="8832298" cy="5474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6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6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74699">
                <a:tc>
                  <a:txBody>
                    <a:bodyPr/>
                    <a:lstStyle/>
                    <a:p>
                      <a:r>
                        <a:rPr kumimoji="1" lang="ja-JP" altLang="en-US" sz="36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○自己理解</a:t>
                      </a:r>
                      <a:endParaRPr kumimoji="1" lang="en-US" altLang="ja-JP" sz="36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36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・チェックリスト</a:t>
                      </a:r>
                      <a:endParaRPr kumimoji="1" lang="en-US" altLang="ja-JP" sz="36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36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○ストレスマネジメント</a:t>
                      </a:r>
                      <a:endParaRPr kumimoji="1" lang="en-US" altLang="ja-JP" sz="36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36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・リラックス法</a:t>
                      </a:r>
                      <a:endParaRPr kumimoji="1" lang="en-US" altLang="ja-JP" sz="36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36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・じゃんけんゲーム</a:t>
                      </a:r>
                      <a:endParaRPr kumimoji="1" lang="en-US" altLang="ja-JP" sz="36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36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○コミュニケーション</a:t>
                      </a:r>
                      <a:endParaRPr kumimoji="1" lang="en-US" altLang="ja-JP" sz="36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36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・トーキングゲーム</a:t>
                      </a:r>
                      <a:endParaRPr kumimoji="1" lang="en-US" altLang="ja-JP" sz="36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36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・十人十色</a:t>
                      </a:r>
                      <a:endParaRPr kumimoji="1" lang="en-US" altLang="ja-JP" sz="36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36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・</a:t>
                      </a:r>
                      <a:r>
                        <a:rPr kumimoji="1" lang="en-US" altLang="ja-JP" sz="36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YES</a:t>
                      </a:r>
                      <a:r>
                        <a:rPr kumimoji="1" lang="ja-JP" altLang="en-US" sz="36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</a:t>
                      </a:r>
                      <a:r>
                        <a:rPr kumimoji="1" lang="en-US" altLang="ja-JP" sz="36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NO</a:t>
                      </a:r>
                      <a:r>
                        <a:rPr kumimoji="1" lang="ja-JP" altLang="en-US" sz="36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ゲーム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○許せる、許せない　</a:t>
                      </a:r>
                      <a:endParaRPr kumimoji="1" lang="en-US" altLang="ja-JP" sz="36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36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○よりよい人間関係を　　</a:t>
                      </a:r>
                      <a:endParaRPr kumimoji="1" lang="en-US" altLang="ja-JP" sz="36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36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作ろう</a:t>
                      </a:r>
                      <a:endParaRPr kumimoji="1" lang="en-US" altLang="ja-JP" sz="36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36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○ミッションインポシブル</a:t>
                      </a:r>
                      <a:endParaRPr kumimoji="1" lang="en-US" altLang="ja-JP" sz="36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36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○ロールプレイ</a:t>
                      </a:r>
                      <a:endParaRPr kumimoji="1" lang="en-US" altLang="ja-JP" sz="36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36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○アンガーマネジメント</a:t>
                      </a:r>
                      <a:endParaRPr kumimoji="1" lang="en-US" altLang="ja-JP" sz="36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en-US" altLang="ja-JP" sz="36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36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などなど</a:t>
                      </a:r>
                      <a:endParaRPr kumimoji="1" lang="en-US" altLang="ja-JP" sz="36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ja-JP" altLang="en-US" sz="36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323528" y="201414"/>
            <a:ext cx="2274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chemeClr val="bg1"/>
                </a:solidFill>
              </a:rPr>
              <a:t>はじめに</a:t>
            </a:r>
          </a:p>
        </p:txBody>
      </p:sp>
      <p:sp>
        <p:nvSpPr>
          <p:cNvPr id="18" name="正方形/長方形 17"/>
          <p:cNvSpPr/>
          <p:nvPr/>
        </p:nvSpPr>
        <p:spPr>
          <a:xfrm flipH="1">
            <a:off x="0" y="0"/>
            <a:ext cx="9144000" cy="1181887"/>
          </a:xfrm>
          <a:prstGeom prst="rect">
            <a:avLst/>
          </a:prstGeom>
          <a:gradFill flip="none" rotWithShape="1">
            <a:gsLst>
              <a:gs pos="100000">
                <a:srgbClr val="00FF00"/>
              </a:gs>
              <a:gs pos="0">
                <a:srgbClr val="92D050"/>
              </a:gs>
              <a:gs pos="0">
                <a:srgbClr val="92D050"/>
              </a:gs>
              <a:gs pos="0">
                <a:srgbClr val="009900"/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36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自立活動の内容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8C41CC2-D9F5-1E49-AC95-EDFC02112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5804036"/>
            <a:ext cx="1230040" cy="901563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DBAC8BE-CE12-6041-96A4-C359E3F22789}"/>
              </a:ext>
            </a:extLst>
          </p:cNvPr>
          <p:cNvSpPr/>
          <p:nvPr/>
        </p:nvSpPr>
        <p:spPr>
          <a:xfrm>
            <a:off x="8022460" y="5804036"/>
            <a:ext cx="8098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14</a:t>
            </a:r>
            <a:endParaRPr lang="ja-JP" alt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767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323528" y="201414"/>
            <a:ext cx="2274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chemeClr val="bg1"/>
                </a:solidFill>
              </a:rPr>
              <a:t>はじめに</a:t>
            </a:r>
          </a:p>
        </p:txBody>
      </p:sp>
      <p:sp>
        <p:nvSpPr>
          <p:cNvPr id="18" name="正方形/長方形 17"/>
          <p:cNvSpPr/>
          <p:nvPr/>
        </p:nvSpPr>
        <p:spPr>
          <a:xfrm flipH="1">
            <a:off x="0" y="0"/>
            <a:ext cx="9144000" cy="1181887"/>
          </a:xfrm>
          <a:prstGeom prst="rect">
            <a:avLst/>
          </a:prstGeom>
          <a:gradFill flip="none" rotWithShape="1">
            <a:gsLst>
              <a:gs pos="100000">
                <a:srgbClr val="00FF00"/>
              </a:gs>
              <a:gs pos="0">
                <a:srgbClr val="92D050"/>
              </a:gs>
              <a:gs pos="0">
                <a:srgbClr val="92D050"/>
              </a:gs>
              <a:gs pos="0">
                <a:srgbClr val="009900"/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36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自立活動の</a:t>
            </a:r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授業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68E089-CA82-FB42-82C2-3342BE6947D1}"/>
              </a:ext>
            </a:extLst>
          </p:cNvPr>
          <p:cNvSpPr txBox="1"/>
          <p:nvPr/>
        </p:nvSpPr>
        <p:spPr>
          <a:xfrm>
            <a:off x="0" y="1762938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400" dirty="0">
                <a:latin typeface="Meiryo UI" panose="020B0604030504040204" pitchFamily="34" charset="-128"/>
                <a:ea typeface="Meiryo UI" panose="020B0604030504040204" pitchFamily="34" charset="-128"/>
              </a:rPr>
              <a:t>　日時：</a:t>
            </a:r>
            <a:r>
              <a:rPr lang="ja-JP" altLang="en-US" sz="4400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毎週</a:t>
            </a:r>
            <a:r>
              <a:rPr lang="ja-JP" altLang="en-US" sz="4400" dirty="0">
                <a:latin typeface="Meiryo UI" panose="020B0604030504040204" pitchFamily="34" charset="-128"/>
                <a:ea typeface="Meiryo UI" panose="020B0604030504040204" pitchFamily="34" charset="-128"/>
              </a:rPr>
              <a:t>月曜日の５時間目</a:t>
            </a:r>
            <a:endParaRPr lang="en-US" altLang="ja-JP" sz="4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400" dirty="0">
                <a:latin typeface="Meiryo UI" panose="020B0604030504040204" pitchFamily="34" charset="-128"/>
                <a:ea typeface="Meiryo UI" panose="020B0604030504040204" pitchFamily="34" charset="-128"/>
              </a:rPr>
              <a:t>　場所：各教室</a:t>
            </a:r>
            <a:endParaRPr lang="en-US" altLang="ja-JP" sz="4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400" dirty="0">
                <a:latin typeface="Meiryo UI" panose="020B0604030504040204" pitchFamily="34" charset="-128"/>
                <a:ea typeface="Meiryo UI" panose="020B0604030504040204" pitchFamily="34" charset="-128"/>
              </a:rPr>
              <a:t>　形態：１年生・・・・・・</a:t>
            </a:r>
            <a:r>
              <a:rPr lang="ja-JP" altLang="en-US" sz="4400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クラス</a:t>
            </a:r>
            <a:endParaRPr lang="en-US" altLang="ja-JP" sz="4400" dirty="0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400" dirty="0">
                <a:latin typeface="Meiryo UI" panose="020B0604030504040204" pitchFamily="34" charset="-128"/>
                <a:ea typeface="Meiryo UI" panose="020B0604030504040204" pitchFamily="34" charset="-128"/>
              </a:rPr>
              <a:t>　　　　　 ２、３年生・・・</a:t>
            </a:r>
            <a:r>
              <a:rPr lang="ja-JP" altLang="en-US" sz="4400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グループ</a:t>
            </a:r>
            <a:endParaRPr lang="en-US" altLang="ja-JP" sz="4400" dirty="0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8C41CC2-D9F5-1E49-AC95-EDFC02112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5804036"/>
            <a:ext cx="1230040" cy="901563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DBAC8BE-CE12-6041-96A4-C359E3F22789}"/>
              </a:ext>
            </a:extLst>
          </p:cNvPr>
          <p:cNvSpPr/>
          <p:nvPr/>
        </p:nvSpPr>
        <p:spPr>
          <a:xfrm>
            <a:off x="8022460" y="5804036"/>
            <a:ext cx="8098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15</a:t>
            </a:r>
            <a:endParaRPr lang="ja-JP" alt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0447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323528" y="201414"/>
            <a:ext cx="2274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chemeClr val="bg1"/>
                </a:solidFill>
              </a:rPr>
              <a:t>はじめに</a:t>
            </a:r>
          </a:p>
        </p:txBody>
      </p:sp>
      <p:sp>
        <p:nvSpPr>
          <p:cNvPr id="18" name="正方形/長方形 17"/>
          <p:cNvSpPr/>
          <p:nvPr/>
        </p:nvSpPr>
        <p:spPr>
          <a:xfrm flipH="1">
            <a:off x="0" y="0"/>
            <a:ext cx="9144000" cy="1181887"/>
          </a:xfrm>
          <a:prstGeom prst="rect">
            <a:avLst/>
          </a:prstGeom>
          <a:gradFill flip="none" rotWithShape="1">
            <a:gsLst>
              <a:gs pos="100000">
                <a:srgbClr val="00FF00"/>
              </a:gs>
              <a:gs pos="0">
                <a:srgbClr val="92D050"/>
              </a:gs>
              <a:gs pos="0">
                <a:srgbClr val="92D050"/>
              </a:gs>
              <a:gs pos="0">
                <a:srgbClr val="009900"/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36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自立活動の</a:t>
            </a:r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ポイント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68E089-CA82-FB42-82C2-3342BE6947D1}"/>
              </a:ext>
            </a:extLst>
          </p:cNvPr>
          <p:cNvSpPr txBox="1"/>
          <p:nvPr/>
        </p:nvSpPr>
        <p:spPr>
          <a:xfrm>
            <a:off x="0" y="1762938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400" dirty="0">
                <a:latin typeface="Meiryo UI" panose="020B0604030504040204" pitchFamily="34" charset="-128"/>
                <a:ea typeface="Meiryo UI" panose="020B0604030504040204" pitchFamily="34" charset="-128"/>
              </a:rPr>
              <a:t>　　○自分のことを知ること</a:t>
            </a:r>
            <a:endParaRPr lang="en-US" altLang="ja-JP" sz="4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400" dirty="0">
                <a:latin typeface="Meiryo UI" panose="020B0604030504040204" pitchFamily="34" charset="-128"/>
                <a:ea typeface="Meiryo UI" panose="020B0604030504040204" pitchFamily="34" charset="-128"/>
              </a:rPr>
              <a:t>　　○解決法を考えること</a:t>
            </a:r>
            <a:endParaRPr lang="en-US" altLang="ja-JP" sz="4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400" dirty="0">
                <a:latin typeface="Meiryo UI" panose="020B0604030504040204" pitchFamily="34" charset="-128"/>
                <a:ea typeface="Meiryo UI" panose="020B0604030504040204" pitchFamily="34" charset="-128"/>
              </a:rPr>
              <a:t>　　○理解者を見つけること</a:t>
            </a:r>
            <a:endParaRPr lang="en-US" altLang="ja-JP" sz="4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8C41CC2-D9F5-1E49-AC95-EDFC02112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5804036"/>
            <a:ext cx="1230040" cy="901563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DBAC8BE-CE12-6041-96A4-C359E3F22789}"/>
              </a:ext>
            </a:extLst>
          </p:cNvPr>
          <p:cNvSpPr/>
          <p:nvPr/>
        </p:nvSpPr>
        <p:spPr>
          <a:xfrm>
            <a:off x="8022460" y="5804036"/>
            <a:ext cx="8098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16</a:t>
            </a:r>
            <a:endParaRPr lang="ja-JP" alt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580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6A2663C-6871-6F46-A486-24F1140EF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5804036"/>
            <a:ext cx="1230040" cy="90156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323528" y="201414"/>
            <a:ext cx="2274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chemeClr val="bg1"/>
                </a:solidFill>
              </a:rPr>
              <a:t>はじめに</a:t>
            </a:r>
          </a:p>
        </p:txBody>
      </p:sp>
      <p:sp>
        <p:nvSpPr>
          <p:cNvPr id="18" name="正方形/長方形 17"/>
          <p:cNvSpPr/>
          <p:nvPr/>
        </p:nvSpPr>
        <p:spPr>
          <a:xfrm flipH="1">
            <a:off x="0" y="0"/>
            <a:ext cx="9144000" cy="1181887"/>
          </a:xfrm>
          <a:prstGeom prst="rect">
            <a:avLst/>
          </a:prstGeom>
          <a:gradFill flip="none" rotWithShape="1">
            <a:gsLst>
              <a:gs pos="100000">
                <a:srgbClr val="00FF00"/>
              </a:gs>
              <a:gs pos="0">
                <a:srgbClr val="92D050"/>
              </a:gs>
              <a:gs pos="0">
                <a:srgbClr val="92D050"/>
              </a:gs>
              <a:gs pos="0">
                <a:srgbClr val="009900"/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 </a:t>
            </a:r>
            <a:r>
              <a:rPr lang="ja-JP" altLang="en-US" sz="3600" b="1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あとだし</a:t>
            </a:r>
            <a:r>
              <a:rPr lang="ja-JP" altLang="en-US" sz="36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ジャンケン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8178753" y="5804036"/>
            <a:ext cx="4972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68E089-CA82-FB42-82C2-3342BE6947D1}"/>
              </a:ext>
            </a:extLst>
          </p:cNvPr>
          <p:cNvSpPr txBox="1"/>
          <p:nvPr/>
        </p:nvSpPr>
        <p:spPr>
          <a:xfrm>
            <a:off x="0" y="292494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>
                <a:latin typeface="Meiryo UI" panose="020B0604030504040204" pitchFamily="34" charset="-128"/>
                <a:ea typeface="Meiryo UI" panose="020B0604030504040204" pitchFamily="34" charset="-128"/>
              </a:rPr>
              <a:t>「あとだしジャンケン、ジャンケン、ポン、</a:t>
            </a:r>
            <a:r>
              <a:rPr kumimoji="1" lang="ja-JP" altLang="en-US" sz="360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ポン</a:t>
            </a:r>
            <a:r>
              <a:rPr kumimoji="1" lang="ja-JP" altLang="en-US" sz="3600">
                <a:latin typeface="Meiryo UI" panose="020B0604030504040204" pitchFamily="34" charset="-128"/>
                <a:ea typeface="Meiryo UI" panose="020B0604030504040204" pitchFamily="34" charset="-128"/>
              </a:rPr>
              <a:t>」</a:t>
            </a:r>
            <a:endParaRPr kumimoji="1" lang="en-US" altLang="ja-JP" sz="3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2311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323528" y="201414"/>
            <a:ext cx="2274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chemeClr val="bg1"/>
                </a:solidFill>
              </a:rPr>
              <a:t>はじめに</a:t>
            </a:r>
          </a:p>
        </p:txBody>
      </p:sp>
      <p:sp>
        <p:nvSpPr>
          <p:cNvPr id="18" name="正方形/長方形 17"/>
          <p:cNvSpPr/>
          <p:nvPr/>
        </p:nvSpPr>
        <p:spPr>
          <a:xfrm flipH="1">
            <a:off x="0" y="0"/>
            <a:ext cx="9144000" cy="1181887"/>
          </a:xfrm>
          <a:prstGeom prst="rect">
            <a:avLst/>
          </a:prstGeom>
          <a:gradFill flip="none" rotWithShape="1">
            <a:gsLst>
              <a:gs pos="100000">
                <a:srgbClr val="00FF00"/>
              </a:gs>
              <a:gs pos="0">
                <a:srgbClr val="92D050"/>
              </a:gs>
              <a:gs pos="0">
                <a:srgbClr val="92D050"/>
              </a:gs>
              <a:gs pos="0">
                <a:srgbClr val="009900"/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 </a:t>
            </a:r>
            <a:r>
              <a:rPr lang="ja-JP" altLang="en-US" sz="3600" b="1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グー・チョキ・パー</a:t>
            </a:r>
            <a:r>
              <a:rPr lang="ja-JP" altLang="en-US" sz="36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アンケート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68E089-CA82-FB42-82C2-3342BE6947D1}"/>
              </a:ext>
            </a:extLst>
          </p:cNvPr>
          <p:cNvSpPr txBox="1"/>
          <p:nvPr/>
        </p:nvSpPr>
        <p:spPr>
          <a:xfrm>
            <a:off x="0" y="141277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>
                <a:latin typeface="Meiryo UI" panose="020B0604030504040204" pitchFamily="34" charset="-128"/>
                <a:ea typeface="Meiryo UI" panose="020B0604030504040204" pitchFamily="34" charset="-128"/>
              </a:rPr>
              <a:t>コミュニケーションは得意ですか？</a:t>
            </a:r>
            <a:endParaRPr kumimoji="1" lang="en-US" altLang="ja-JP" sz="48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B315EFB-1125-BA49-B661-22B195836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637" y="2924944"/>
            <a:ext cx="1253933" cy="1253933"/>
          </a:xfrm>
          <a:prstGeom prst="rect">
            <a:avLst/>
          </a:prstGeom>
          <a:ln>
            <a:noFill/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339A645-95A1-3A45-B798-8379855B4B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05064"/>
            <a:ext cx="1385846" cy="1385846"/>
          </a:xfrm>
          <a:prstGeom prst="rect">
            <a:avLst/>
          </a:prstGeom>
          <a:ln>
            <a:noFill/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57AC330-EBB1-7742-8A14-3F4F54A931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636" y="5271410"/>
            <a:ext cx="1253934" cy="1253934"/>
          </a:xfrm>
          <a:prstGeom prst="rect">
            <a:avLst/>
          </a:prstGeom>
          <a:ln>
            <a:noFill/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06B5EC1-1DC2-BE42-861D-A05F0B6840CB}"/>
              </a:ext>
            </a:extLst>
          </p:cNvPr>
          <p:cNvSpPr txBox="1"/>
          <p:nvPr/>
        </p:nvSpPr>
        <p:spPr>
          <a:xfrm>
            <a:off x="2996591" y="3197967"/>
            <a:ext cx="2893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>
                <a:latin typeface="Meiryo UI" panose="020B0604030504040204" pitchFamily="34" charset="-128"/>
                <a:ea typeface="Meiryo UI" panose="020B0604030504040204" pitchFamily="34" charset="-128"/>
              </a:rPr>
              <a:t>ちょっと、苦手</a:t>
            </a:r>
            <a:endParaRPr kumimoji="1" lang="en-US" altLang="ja-JP" sz="4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771CF64-8386-5A4D-966A-3FC9F8B2A51E}"/>
              </a:ext>
            </a:extLst>
          </p:cNvPr>
          <p:cNvSpPr txBox="1"/>
          <p:nvPr/>
        </p:nvSpPr>
        <p:spPr>
          <a:xfrm>
            <a:off x="2996591" y="4374821"/>
            <a:ext cx="3015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>
                <a:latin typeface="Meiryo UI" panose="020B0604030504040204" pitchFamily="34" charset="-128"/>
                <a:ea typeface="Meiryo UI" panose="020B0604030504040204" pitchFamily="34" charset="-128"/>
              </a:rPr>
              <a:t>まあまあ、できる</a:t>
            </a:r>
            <a:endParaRPr lang="en-US" altLang="ja-JP" sz="3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219AF29-DFD2-BA48-A189-7FB4497FDFA0}"/>
              </a:ext>
            </a:extLst>
          </p:cNvPr>
          <p:cNvSpPr txBox="1"/>
          <p:nvPr/>
        </p:nvSpPr>
        <p:spPr>
          <a:xfrm>
            <a:off x="2989573" y="5570525"/>
            <a:ext cx="2694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>
                <a:latin typeface="Meiryo UI" panose="020B0604030504040204" pitchFamily="34" charset="-128"/>
                <a:ea typeface="Meiryo UI" panose="020B0604030504040204" pitchFamily="34" charset="-128"/>
              </a:rPr>
              <a:t>けっこう、得意</a:t>
            </a:r>
            <a:endParaRPr lang="en-US" altLang="ja-JP" sz="3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70B862F-E02F-2746-B661-9B70E11EE8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2360" y="5804036"/>
            <a:ext cx="1230040" cy="901563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16A80B6-A43D-3E43-9F20-324E159FF416}"/>
              </a:ext>
            </a:extLst>
          </p:cNvPr>
          <p:cNvSpPr/>
          <p:nvPr/>
        </p:nvSpPr>
        <p:spPr>
          <a:xfrm>
            <a:off x="8178753" y="5804036"/>
            <a:ext cx="4972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endParaRPr lang="ja-JP" alt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2296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323528" y="201414"/>
            <a:ext cx="2274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chemeClr val="bg1"/>
                </a:solidFill>
              </a:rPr>
              <a:t>はじめに</a:t>
            </a:r>
          </a:p>
        </p:txBody>
      </p:sp>
      <p:sp>
        <p:nvSpPr>
          <p:cNvPr id="18" name="正方形/長方形 17"/>
          <p:cNvSpPr/>
          <p:nvPr/>
        </p:nvSpPr>
        <p:spPr>
          <a:xfrm flipH="1">
            <a:off x="0" y="0"/>
            <a:ext cx="9144000" cy="1181887"/>
          </a:xfrm>
          <a:prstGeom prst="rect">
            <a:avLst/>
          </a:prstGeom>
          <a:gradFill flip="none" rotWithShape="1">
            <a:gsLst>
              <a:gs pos="100000">
                <a:srgbClr val="00FF00"/>
              </a:gs>
              <a:gs pos="0">
                <a:srgbClr val="92D050"/>
              </a:gs>
              <a:gs pos="0">
                <a:srgbClr val="92D050"/>
              </a:gs>
              <a:gs pos="0">
                <a:srgbClr val="009900"/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 </a:t>
            </a:r>
            <a:r>
              <a:rPr lang="ja-JP" altLang="en-US" sz="3600" b="1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グー・チョキ・パー</a:t>
            </a:r>
            <a:r>
              <a:rPr lang="ja-JP" altLang="en-US" sz="36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アンケート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68E089-CA82-FB42-82C2-3342BE6947D1}"/>
              </a:ext>
            </a:extLst>
          </p:cNvPr>
          <p:cNvSpPr txBox="1"/>
          <p:nvPr/>
        </p:nvSpPr>
        <p:spPr>
          <a:xfrm>
            <a:off x="0" y="141277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>
                <a:latin typeface="Meiryo UI" panose="020B0604030504040204" pitchFamily="34" charset="-128"/>
                <a:ea typeface="Meiryo UI" panose="020B0604030504040204" pitchFamily="34" charset="-128"/>
              </a:rPr>
              <a:t>人間関係はうまくいっていますか？</a:t>
            </a:r>
            <a:endParaRPr kumimoji="1" lang="en-US" altLang="ja-JP" sz="48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B315EFB-1125-BA49-B661-22B195836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637" y="2924944"/>
            <a:ext cx="1253933" cy="1253933"/>
          </a:xfrm>
          <a:prstGeom prst="rect">
            <a:avLst/>
          </a:prstGeom>
          <a:ln>
            <a:noFill/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339A645-95A1-3A45-B798-8379855B4B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05064"/>
            <a:ext cx="1385846" cy="1385846"/>
          </a:xfrm>
          <a:prstGeom prst="rect">
            <a:avLst/>
          </a:prstGeom>
          <a:ln>
            <a:noFill/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57AC330-EBB1-7742-8A14-3F4F54A931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636" y="5271410"/>
            <a:ext cx="1253934" cy="1253934"/>
          </a:xfrm>
          <a:prstGeom prst="rect">
            <a:avLst/>
          </a:prstGeom>
          <a:ln>
            <a:noFill/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06B5EC1-1DC2-BE42-861D-A05F0B6840CB}"/>
              </a:ext>
            </a:extLst>
          </p:cNvPr>
          <p:cNvSpPr txBox="1"/>
          <p:nvPr/>
        </p:nvSpPr>
        <p:spPr>
          <a:xfrm>
            <a:off x="2996591" y="3197967"/>
            <a:ext cx="5044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>
                <a:latin typeface="Meiryo UI" panose="020B0604030504040204" pitchFamily="34" charset="-128"/>
                <a:ea typeface="Meiryo UI" panose="020B0604030504040204" pitchFamily="34" charset="-128"/>
              </a:rPr>
              <a:t>あまり、うまくいっていない</a:t>
            </a:r>
            <a:endParaRPr kumimoji="1" lang="en-US" altLang="ja-JP" sz="4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771CF64-8386-5A4D-966A-3FC9F8B2A51E}"/>
              </a:ext>
            </a:extLst>
          </p:cNvPr>
          <p:cNvSpPr txBox="1"/>
          <p:nvPr/>
        </p:nvSpPr>
        <p:spPr>
          <a:xfrm>
            <a:off x="2996591" y="4374821"/>
            <a:ext cx="4600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>
                <a:latin typeface="Meiryo UI" panose="020B0604030504040204" pitchFamily="34" charset="-128"/>
                <a:ea typeface="Meiryo UI" panose="020B0604030504040204" pitchFamily="34" charset="-128"/>
              </a:rPr>
              <a:t>だいたい、うまくいっている</a:t>
            </a:r>
            <a:endParaRPr lang="en-US" altLang="ja-JP" sz="3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219AF29-DFD2-BA48-A189-7FB4497FDFA0}"/>
              </a:ext>
            </a:extLst>
          </p:cNvPr>
          <p:cNvSpPr txBox="1"/>
          <p:nvPr/>
        </p:nvSpPr>
        <p:spPr>
          <a:xfrm>
            <a:off x="2989573" y="5570525"/>
            <a:ext cx="4126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>
                <a:latin typeface="Meiryo UI" panose="020B0604030504040204" pitchFamily="34" charset="-128"/>
                <a:ea typeface="Meiryo UI" panose="020B0604030504040204" pitchFamily="34" charset="-128"/>
              </a:rPr>
              <a:t>とても、うまくいっている</a:t>
            </a:r>
            <a:endParaRPr lang="en-US" altLang="ja-JP" sz="3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B217E39-1C5C-2743-BD15-BE693D1958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2360" y="5804036"/>
            <a:ext cx="1230040" cy="901563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2803F35-CBD7-E349-B2C7-C0C93BA2C53F}"/>
              </a:ext>
            </a:extLst>
          </p:cNvPr>
          <p:cNvSpPr/>
          <p:nvPr/>
        </p:nvSpPr>
        <p:spPr>
          <a:xfrm>
            <a:off x="8178753" y="5804036"/>
            <a:ext cx="4972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endParaRPr lang="ja-JP" alt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8633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323528" y="201414"/>
            <a:ext cx="2274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chemeClr val="bg1"/>
                </a:solidFill>
              </a:rPr>
              <a:t>はじめに</a:t>
            </a:r>
          </a:p>
        </p:txBody>
      </p:sp>
      <p:sp>
        <p:nvSpPr>
          <p:cNvPr id="18" name="正方形/長方形 17"/>
          <p:cNvSpPr/>
          <p:nvPr/>
        </p:nvSpPr>
        <p:spPr>
          <a:xfrm flipH="1">
            <a:off x="0" y="0"/>
            <a:ext cx="9144000" cy="1181887"/>
          </a:xfrm>
          <a:prstGeom prst="rect">
            <a:avLst/>
          </a:prstGeom>
          <a:gradFill flip="none" rotWithShape="1">
            <a:gsLst>
              <a:gs pos="100000">
                <a:srgbClr val="00FF00"/>
              </a:gs>
              <a:gs pos="0">
                <a:srgbClr val="92D050"/>
              </a:gs>
              <a:gs pos="0">
                <a:srgbClr val="92D050"/>
              </a:gs>
              <a:gs pos="0">
                <a:srgbClr val="009900"/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 </a:t>
            </a:r>
            <a:r>
              <a:rPr lang="ja-JP" altLang="en-US" sz="3600" b="1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グー・チョキ・パー</a:t>
            </a:r>
            <a:r>
              <a:rPr lang="ja-JP" altLang="en-US" sz="36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アンケート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68E089-CA82-FB42-82C2-3342BE6947D1}"/>
              </a:ext>
            </a:extLst>
          </p:cNvPr>
          <p:cNvSpPr txBox="1"/>
          <p:nvPr/>
        </p:nvSpPr>
        <p:spPr>
          <a:xfrm>
            <a:off x="0" y="141277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kumimoji="1" lang="en-US" altLang="ja-JP" sz="48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kumimoji="1" lang="ja-JP" altLang="en-US" sz="4800">
                <a:latin typeface="Meiryo UI" panose="020B0604030504040204" pitchFamily="34" charset="-128"/>
                <a:ea typeface="Meiryo UI" panose="020B0604030504040204" pitchFamily="34" charset="-128"/>
              </a:rPr>
              <a:t>自分の感情や行動をコントロール</a:t>
            </a:r>
            <a:endParaRPr kumimoji="1" lang="en-US" altLang="ja-JP" sz="48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480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kumimoji="1" lang="en-US" altLang="ja-JP" sz="48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kumimoji="1" lang="ja-JP" altLang="en-US" sz="4800">
                <a:latin typeface="Meiryo UI" panose="020B0604030504040204" pitchFamily="34" charset="-128"/>
                <a:ea typeface="Meiryo UI" panose="020B0604030504040204" pitchFamily="34" charset="-128"/>
              </a:rPr>
              <a:t>できますか？</a:t>
            </a:r>
            <a:endParaRPr kumimoji="1" lang="en-US" altLang="ja-JP" sz="48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B315EFB-1125-BA49-B661-22B195836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637" y="2924944"/>
            <a:ext cx="1253933" cy="1253933"/>
          </a:xfrm>
          <a:prstGeom prst="rect">
            <a:avLst/>
          </a:prstGeom>
          <a:ln>
            <a:noFill/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339A645-95A1-3A45-B798-8379855B4B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05064"/>
            <a:ext cx="1385846" cy="1385846"/>
          </a:xfrm>
          <a:prstGeom prst="rect">
            <a:avLst/>
          </a:prstGeom>
          <a:ln>
            <a:noFill/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57AC330-EBB1-7742-8A14-3F4F54A931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636" y="5271410"/>
            <a:ext cx="1253934" cy="1253934"/>
          </a:xfrm>
          <a:prstGeom prst="rect">
            <a:avLst/>
          </a:prstGeom>
          <a:ln>
            <a:noFill/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06B5EC1-1DC2-BE42-861D-A05F0B6840CB}"/>
              </a:ext>
            </a:extLst>
          </p:cNvPr>
          <p:cNvSpPr txBox="1"/>
          <p:nvPr/>
        </p:nvSpPr>
        <p:spPr>
          <a:xfrm>
            <a:off x="2996591" y="3197967"/>
            <a:ext cx="4320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>
                <a:latin typeface="Meiryo UI" panose="020B0604030504040204" pitchFamily="34" charset="-128"/>
                <a:ea typeface="Meiryo UI" panose="020B0604030504040204" pitchFamily="34" charset="-128"/>
              </a:rPr>
              <a:t>あまり、うまくいかない</a:t>
            </a:r>
            <a:endParaRPr kumimoji="1" lang="en-US" altLang="ja-JP" sz="4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771CF64-8386-5A4D-966A-3FC9F8B2A51E}"/>
              </a:ext>
            </a:extLst>
          </p:cNvPr>
          <p:cNvSpPr txBox="1"/>
          <p:nvPr/>
        </p:nvSpPr>
        <p:spPr>
          <a:xfrm>
            <a:off x="2996591" y="4374821"/>
            <a:ext cx="3919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>
                <a:latin typeface="Meiryo UI" panose="020B0604030504040204" pitchFamily="34" charset="-128"/>
                <a:ea typeface="Meiryo UI" panose="020B0604030504040204" pitchFamily="34" charset="-128"/>
              </a:rPr>
              <a:t>だいたい、うまくできる</a:t>
            </a:r>
            <a:endParaRPr lang="en-US" altLang="ja-JP" sz="3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219AF29-DFD2-BA48-A189-7FB4497FDFA0}"/>
              </a:ext>
            </a:extLst>
          </p:cNvPr>
          <p:cNvSpPr txBox="1"/>
          <p:nvPr/>
        </p:nvSpPr>
        <p:spPr>
          <a:xfrm>
            <a:off x="2989573" y="5570525"/>
            <a:ext cx="3445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>
                <a:latin typeface="Meiryo UI" panose="020B0604030504040204" pitchFamily="34" charset="-128"/>
                <a:ea typeface="Meiryo UI" panose="020B0604030504040204" pitchFamily="34" charset="-128"/>
              </a:rPr>
              <a:t>とても、うまくできる</a:t>
            </a:r>
            <a:endParaRPr lang="en-US" altLang="ja-JP" sz="3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9BF8C4C-DAA4-0949-B6E2-D4E7917953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2360" y="5804036"/>
            <a:ext cx="1230040" cy="901563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FAC387D-F772-C74D-8942-533E1883D7B5}"/>
              </a:ext>
            </a:extLst>
          </p:cNvPr>
          <p:cNvSpPr/>
          <p:nvPr/>
        </p:nvSpPr>
        <p:spPr>
          <a:xfrm>
            <a:off x="8178753" y="5804036"/>
            <a:ext cx="4972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endParaRPr lang="ja-JP" alt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316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323528" y="201414"/>
            <a:ext cx="2274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chemeClr val="bg1"/>
                </a:solidFill>
              </a:rPr>
              <a:t>はじめに</a:t>
            </a:r>
          </a:p>
        </p:txBody>
      </p:sp>
      <p:sp>
        <p:nvSpPr>
          <p:cNvPr id="18" name="正方形/長方形 17"/>
          <p:cNvSpPr/>
          <p:nvPr/>
        </p:nvSpPr>
        <p:spPr>
          <a:xfrm flipH="1">
            <a:off x="0" y="0"/>
            <a:ext cx="9144000" cy="1181887"/>
          </a:xfrm>
          <a:prstGeom prst="rect">
            <a:avLst/>
          </a:prstGeom>
          <a:gradFill flip="none" rotWithShape="1">
            <a:gsLst>
              <a:gs pos="100000">
                <a:srgbClr val="00FF00"/>
              </a:gs>
              <a:gs pos="0">
                <a:srgbClr val="92D050"/>
              </a:gs>
              <a:gs pos="0">
                <a:srgbClr val="92D050"/>
              </a:gs>
              <a:gs pos="0">
                <a:srgbClr val="009900"/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 </a:t>
            </a:r>
            <a:r>
              <a:rPr lang="ja-JP" altLang="en-US" sz="3600" b="1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グー・チョキ・パー</a:t>
            </a:r>
            <a:r>
              <a:rPr lang="ja-JP" altLang="en-US" sz="36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アンケート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68E089-CA82-FB42-82C2-3342BE6947D1}"/>
              </a:ext>
            </a:extLst>
          </p:cNvPr>
          <p:cNvSpPr txBox="1"/>
          <p:nvPr/>
        </p:nvSpPr>
        <p:spPr>
          <a:xfrm>
            <a:off x="0" y="141277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>
                <a:latin typeface="Meiryo UI" panose="020B0604030504040204" pitchFamily="34" charset="-128"/>
                <a:ea typeface="Meiryo UI" panose="020B0604030504040204" pitchFamily="34" charset="-128"/>
              </a:rPr>
              <a:t>ストレスは、ありますか？</a:t>
            </a:r>
            <a:endParaRPr kumimoji="1" lang="en-US" altLang="ja-JP" sz="48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B315EFB-1125-BA49-B661-22B195836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637" y="2924944"/>
            <a:ext cx="1253933" cy="1253933"/>
          </a:xfrm>
          <a:prstGeom prst="rect">
            <a:avLst/>
          </a:prstGeom>
          <a:ln>
            <a:noFill/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339A645-95A1-3A45-B798-8379855B4B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05064"/>
            <a:ext cx="1385846" cy="1385846"/>
          </a:xfrm>
          <a:prstGeom prst="rect">
            <a:avLst/>
          </a:prstGeom>
          <a:ln>
            <a:noFill/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57AC330-EBB1-7742-8A14-3F4F54A931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636" y="5271410"/>
            <a:ext cx="1253934" cy="1253934"/>
          </a:xfrm>
          <a:prstGeom prst="rect">
            <a:avLst/>
          </a:prstGeom>
          <a:ln>
            <a:noFill/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06B5EC1-1DC2-BE42-861D-A05F0B6840CB}"/>
              </a:ext>
            </a:extLst>
          </p:cNvPr>
          <p:cNvSpPr txBox="1"/>
          <p:nvPr/>
        </p:nvSpPr>
        <p:spPr>
          <a:xfrm>
            <a:off x="2996591" y="3197967"/>
            <a:ext cx="3970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>
                <a:latin typeface="Meiryo UI" panose="020B0604030504040204" pitchFamily="34" charset="-128"/>
                <a:ea typeface="Meiryo UI" panose="020B0604030504040204" pitchFamily="34" charset="-128"/>
              </a:rPr>
              <a:t>けっこう、いつもある</a:t>
            </a:r>
            <a:endParaRPr kumimoji="1" lang="en-US" altLang="ja-JP" sz="4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771CF64-8386-5A4D-966A-3FC9F8B2A51E}"/>
              </a:ext>
            </a:extLst>
          </p:cNvPr>
          <p:cNvSpPr txBox="1"/>
          <p:nvPr/>
        </p:nvSpPr>
        <p:spPr>
          <a:xfrm>
            <a:off x="2996591" y="4374821"/>
            <a:ext cx="5482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>
                <a:latin typeface="Meiryo UI" panose="020B0604030504040204" pitchFamily="34" charset="-128"/>
                <a:ea typeface="Meiryo UI" panose="020B0604030504040204" pitchFamily="34" charset="-128"/>
              </a:rPr>
              <a:t>ストレスはあるが、まあ大丈夫</a:t>
            </a:r>
            <a:endParaRPr lang="en-US" altLang="ja-JP" sz="3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219AF29-DFD2-BA48-A189-7FB4497FDFA0}"/>
              </a:ext>
            </a:extLst>
          </p:cNvPr>
          <p:cNvSpPr txBox="1"/>
          <p:nvPr/>
        </p:nvSpPr>
        <p:spPr>
          <a:xfrm>
            <a:off x="2989573" y="5570525"/>
            <a:ext cx="3793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>
                <a:latin typeface="Meiryo UI" panose="020B0604030504040204" pitchFamily="34" charset="-128"/>
                <a:ea typeface="Meiryo UI" panose="020B0604030504040204" pitchFamily="34" charset="-128"/>
              </a:rPr>
              <a:t>ストレスなんか、ない</a:t>
            </a:r>
            <a:endParaRPr lang="en-US" altLang="ja-JP" sz="3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C520C40-4B8B-7741-8AB8-96C4E52D55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2360" y="5804036"/>
            <a:ext cx="1230040" cy="901563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DFB5817-3D97-B446-BEBB-48090C6CF7B4}"/>
              </a:ext>
            </a:extLst>
          </p:cNvPr>
          <p:cNvSpPr/>
          <p:nvPr/>
        </p:nvSpPr>
        <p:spPr>
          <a:xfrm>
            <a:off x="8178753" y="5804036"/>
            <a:ext cx="4972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endParaRPr lang="ja-JP" alt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0315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323528" y="201414"/>
            <a:ext cx="2274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chemeClr val="bg1"/>
                </a:solidFill>
              </a:rPr>
              <a:t>はじめに</a:t>
            </a:r>
          </a:p>
        </p:txBody>
      </p:sp>
      <p:sp>
        <p:nvSpPr>
          <p:cNvPr id="18" name="正方形/長方形 17"/>
          <p:cNvSpPr/>
          <p:nvPr/>
        </p:nvSpPr>
        <p:spPr>
          <a:xfrm flipH="1">
            <a:off x="0" y="0"/>
            <a:ext cx="9144000" cy="1181887"/>
          </a:xfrm>
          <a:prstGeom prst="rect">
            <a:avLst/>
          </a:prstGeom>
          <a:gradFill flip="none" rotWithShape="1">
            <a:gsLst>
              <a:gs pos="100000">
                <a:srgbClr val="00FF00"/>
              </a:gs>
              <a:gs pos="0">
                <a:srgbClr val="92D050"/>
              </a:gs>
              <a:gs pos="0">
                <a:srgbClr val="92D050"/>
              </a:gs>
              <a:gs pos="0">
                <a:srgbClr val="009900"/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36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困っている、うまくいかない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68E089-CA82-FB42-82C2-3342BE6947D1}"/>
              </a:ext>
            </a:extLst>
          </p:cNvPr>
          <p:cNvSpPr txBox="1"/>
          <p:nvPr/>
        </p:nvSpPr>
        <p:spPr>
          <a:xfrm>
            <a:off x="0" y="1762938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Meiryo UI" panose="020B0604030504040204" pitchFamily="34" charset="-128"/>
                <a:ea typeface="Meiryo UI" panose="020B0604030504040204" pitchFamily="34" charset="-128"/>
              </a:rPr>
              <a:t>　　 分かっちゃいるけど・・・</a:t>
            </a:r>
            <a:endParaRPr lang="en-US" altLang="ja-JP" sz="3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en-US" altLang="ja-JP" sz="3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3600" dirty="0">
                <a:latin typeface="Meiryo UI" panose="020B0604030504040204" pitchFamily="34" charset="-128"/>
                <a:ea typeface="Meiryo UI" panose="020B0604030504040204" pitchFamily="34" charset="-128"/>
              </a:rPr>
              <a:t>　　 </a:t>
            </a:r>
            <a:r>
              <a:rPr lang="ja-JP" altLang="en-US" sz="3600" dirty="0">
                <a:latin typeface="Meiryo UI" panose="020B0604030504040204" pitchFamily="34" charset="-128"/>
                <a:ea typeface="Meiryo UI" panose="020B0604030504040204" pitchFamily="34" charset="-128"/>
              </a:rPr>
              <a:t>努力しているんだけど・・・</a:t>
            </a:r>
            <a:endParaRPr lang="en-US" altLang="ja-JP" sz="3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kumimoji="1" lang="en-US" altLang="ja-JP" sz="3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3600" dirty="0">
                <a:latin typeface="Meiryo UI" panose="020B0604030504040204" pitchFamily="34" charset="-128"/>
                <a:ea typeface="Meiryo UI" panose="020B0604030504040204" pitchFamily="34" charset="-128"/>
              </a:rPr>
              <a:t>　　 どうすればいいか分かんないんだけど・・・</a:t>
            </a:r>
            <a:endParaRPr lang="en-US" altLang="ja-JP" sz="3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kumimoji="1" lang="en-US" altLang="ja-JP" sz="3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3600" dirty="0">
                <a:latin typeface="Meiryo UI" panose="020B0604030504040204" pitchFamily="34" charset="-128"/>
                <a:ea typeface="Meiryo UI" panose="020B0604030504040204" pitchFamily="34" charset="-128"/>
              </a:rPr>
              <a:t>　　 え、そうだっけ・・・</a:t>
            </a:r>
            <a:endParaRPr lang="en-US" altLang="ja-JP" sz="3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8C41CC2-D9F5-1E49-AC95-EDFC02112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5804036"/>
            <a:ext cx="1230040" cy="901563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DBAC8BE-CE12-6041-96A4-C359E3F22789}"/>
              </a:ext>
            </a:extLst>
          </p:cNvPr>
          <p:cNvSpPr/>
          <p:nvPr/>
        </p:nvSpPr>
        <p:spPr>
          <a:xfrm>
            <a:off x="8178753" y="5804036"/>
            <a:ext cx="4972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endParaRPr lang="ja-JP" alt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0276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323528" y="201414"/>
            <a:ext cx="2274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chemeClr val="bg1"/>
                </a:solidFill>
              </a:rPr>
              <a:t>はじめに</a:t>
            </a:r>
          </a:p>
        </p:txBody>
      </p:sp>
      <p:sp>
        <p:nvSpPr>
          <p:cNvPr id="18" name="正方形/長方形 17"/>
          <p:cNvSpPr/>
          <p:nvPr/>
        </p:nvSpPr>
        <p:spPr>
          <a:xfrm flipH="1">
            <a:off x="0" y="0"/>
            <a:ext cx="9144000" cy="1181887"/>
          </a:xfrm>
          <a:prstGeom prst="rect">
            <a:avLst/>
          </a:prstGeom>
          <a:gradFill flip="none" rotWithShape="1">
            <a:gsLst>
              <a:gs pos="100000">
                <a:srgbClr val="00FF00"/>
              </a:gs>
              <a:gs pos="0">
                <a:srgbClr val="92D050"/>
              </a:gs>
              <a:gs pos="0">
                <a:srgbClr val="92D050"/>
              </a:gs>
              <a:gs pos="0">
                <a:srgbClr val="009900"/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36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困っている、うまくいかない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68E089-CA82-FB42-82C2-3342BE6947D1}"/>
              </a:ext>
            </a:extLst>
          </p:cNvPr>
          <p:cNvSpPr txBox="1"/>
          <p:nvPr/>
        </p:nvSpPr>
        <p:spPr>
          <a:xfrm>
            <a:off x="0" y="177804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Meiryo UI" panose="020B0604030504040204" pitchFamily="34" charset="-128"/>
                <a:ea typeface="Meiryo UI" panose="020B0604030504040204" pitchFamily="34" charset="-128"/>
              </a:rPr>
              <a:t>　　 やっぱり、どうしても、なんで</a:t>
            </a:r>
            <a:r>
              <a:rPr lang="ja-JP" altLang="en-US" sz="3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か</a:t>
            </a:r>
            <a:endParaRPr lang="en-US" altLang="ja-JP" sz="3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en-US" altLang="ja-JP" sz="3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/>
            <a:r>
              <a:rPr lang="ja-JP" altLang="en-US" sz="4800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困っている</a:t>
            </a:r>
            <a:r>
              <a:rPr lang="ja-JP" altLang="en-US" sz="48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4800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うまくいかない</a:t>
            </a:r>
            <a:endParaRPr lang="en-US" altLang="ja-JP" sz="4800" dirty="0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BE27EE1-79CB-5947-AA19-3984486EA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5804036"/>
            <a:ext cx="1230040" cy="901563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F5920BE-376A-5846-8CFE-2B5C7A78A6DD}"/>
              </a:ext>
            </a:extLst>
          </p:cNvPr>
          <p:cNvSpPr/>
          <p:nvPr/>
        </p:nvSpPr>
        <p:spPr>
          <a:xfrm>
            <a:off x="8178753" y="5804036"/>
            <a:ext cx="4972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endParaRPr lang="ja-JP" alt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6712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グループ化 100">
            <a:extLst>
              <a:ext uri="{FF2B5EF4-FFF2-40B4-BE49-F238E27FC236}">
                <a16:creationId xmlns:a16="http://schemas.microsoft.com/office/drawing/2014/main" id="{5B5DC536-3BF1-084C-986F-DF5B3BB66BBC}"/>
              </a:ext>
            </a:extLst>
          </p:cNvPr>
          <p:cNvGrpSpPr/>
          <p:nvPr/>
        </p:nvGrpSpPr>
        <p:grpSpPr>
          <a:xfrm>
            <a:off x="3959932" y="1041539"/>
            <a:ext cx="1224136" cy="2995774"/>
            <a:chOff x="3959932" y="1041539"/>
            <a:chExt cx="1224136" cy="2995774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23EFD29B-CC47-4449-B87C-3C510DBFEF28}"/>
                </a:ext>
              </a:extLst>
            </p:cNvPr>
            <p:cNvGrpSpPr/>
            <p:nvPr/>
          </p:nvGrpSpPr>
          <p:grpSpPr>
            <a:xfrm>
              <a:off x="3959932" y="1988840"/>
              <a:ext cx="1224136" cy="2048473"/>
              <a:chOff x="3959932" y="1916832"/>
              <a:chExt cx="1224136" cy="2048473"/>
            </a:xfrm>
          </p:grpSpPr>
          <p:sp>
            <p:nvSpPr>
              <p:cNvPr id="25" name="円/楕円 24">
                <a:extLst>
                  <a:ext uri="{FF2B5EF4-FFF2-40B4-BE49-F238E27FC236}">
                    <a16:creationId xmlns:a16="http://schemas.microsoft.com/office/drawing/2014/main" id="{4208033D-260B-B341-A6D5-235657AA407B}"/>
                  </a:ext>
                </a:extLst>
              </p:cNvPr>
              <p:cNvSpPr/>
              <p:nvPr/>
            </p:nvSpPr>
            <p:spPr>
              <a:xfrm>
                <a:off x="4175956" y="1916832"/>
                <a:ext cx="792088" cy="79208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パイ 26">
                <a:extLst>
                  <a:ext uri="{FF2B5EF4-FFF2-40B4-BE49-F238E27FC236}">
                    <a16:creationId xmlns:a16="http://schemas.microsoft.com/office/drawing/2014/main" id="{0105FE80-66CD-5F47-BA82-EF68B2C776F3}"/>
                  </a:ext>
                </a:extLst>
              </p:cNvPr>
              <p:cNvSpPr/>
              <p:nvPr/>
            </p:nvSpPr>
            <p:spPr>
              <a:xfrm rot="10800000">
                <a:off x="3959932" y="2741169"/>
                <a:ext cx="1224136" cy="1224136"/>
              </a:xfrm>
              <a:prstGeom prst="pie">
                <a:avLst>
                  <a:gd name="adj1" fmla="val 0"/>
                  <a:gd name="adj2" fmla="val 10742858"/>
                </a:avLst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D1503B3E-4DD6-2949-902B-101D6D0F5D1A}"/>
                </a:ext>
              </a:extLst>
            </p:cNvPr>
            <p:cNvSpPr txBox="1"/>
            <p:nvPr/>
          </p:nvSpPr>
          <p:spPr>
            <a:xfrm>
              <a:off x="4283364" y="1041539"/>
              <a:ext cx="59343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0" dirty="0">
                  <a:solidFill>
                    <a:srgbClr val="FF00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?</a:t>
              </a:r>
            </a:p>
          </p:txBody>
        </p:sp>
      </p:grpSp>
      <p:pic>
        <p:nvPicPr>
          <p:cNvPr id="98" name="図 97">
            <a:extLst>
              <a:ext uri="{FF2B5EF4-FFF2-40B4-BE49-F238E27FC236}">
                <a16:creationId xmlns:a16="http://schemas.microsoft.com/office/drawing/2014/main" id="{A06430ED-F597-4846-BF23-69BD6D257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5804036"/>
            <a:ext cx="1230040" cy="901563"/>
          </a:xfrm>
          <a:prstGeom prst="rect">
            <a:avLst/>
          </a:prstGeom>
        </p:spPr>
      </p:pic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59B40E29-B65F-D840-93E2-6CED680A4FD6}"/>
              </a:ext>
            </a:extLst>
          </p:cNvPr>
          <p:cNvSpPr/>
          <p:nvPr/>
        </p:nvSpPr>
        <p:spPr>
          <a:xfrm>
            <a:off x="8178753" y="5804036"/>
            <a:ext cx="4972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9</a:t>
            </a:r>
            <a:endParaRPr lang="ja-JP" alt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3528" y="201414"/>
            <a:ext cx="2274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chemeClr val="bg1"/>
                </a:solidFill>
              </a:rPr>
              <a:t>はじめに</a:t>
            </a:r>
          </a:p>
        </p:txBody>
      </p:sp>
      <p:sp>
        <p:nvSpPr>
          <p:cNvPr id="18" name="正方形/長方形 17"/>
          <p:cNvSpPr/>
          <p:nvPr/>
        </p:nvSpPr>
        <p:spPr>
          <a:xfrm flipH="1">
            <a:off x="0" y="0"/>
            <a:ext cx="9144000" cy="1181887"/>
          </a:xfrm>
          <a:prstGeom prst="rect">
            <a:avLst/>
          </a:prstGeom>
          <a:gradFill flip="none" rotWithShape="1">
            <a:gsLst>
              <a:gs pos="100000">
                <a:srgbClr val="00FF00"/>
              </a:gs>
              <a:gs pos="0">
                <a:srgbClr val="92D050"/>
              </a:gs>
              <a:gs pos="0">
                <a:srgbClr val="92D050"/>
              </a:gs>
              <a:gs pos="0">
                <a:srgbClr val="009900"/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教えて、○○さん　</a:t>
            </a:r>
            <a:r>
              <a:rPr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version</a:t>
            </a:r>
            <a:r>
              <a:rPr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クイズ💲ミリオネア</a:t>
            </a:r>
            <a:endParaRPr lang="ja-JP" altLang="en-US" sz="24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3C2320E0-9FB3-484B-ADC2-1F0CFC821B07}"/>
              </a:ext>
            </a:extLst>
          </p:cNvPr>
          <p:cNvGrpSpPr/>
          <p:nvPr/>
        </p:nvGrpSpPr>
        <p:grpSpPr>
          <a:xfrm>
            <a:off x="0" y="3550693"/>
            <a:ext cx="9144000" cy="958427"/>
            <a:chOff x="0" y="3478685"/>
            <a:chExt cx="9144000" cy="958427"/>
          </a:xfrm>
        </p:grpSpPr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id="{E05392A5-2E17-1B4D-85FD-D3DD49788182}"/>
                </a:ext>
              </a:extLst>
            </p:cNvPr>
            <p:cNvGrpSpPr/>
            <p:nvPr/>
          </p:nvGrpSpPr>
          <p:grpSpPr>
            <a:xfrm>
              <a:off x="600218" y="3478685"/>
              <a:ext cx="7943564" cy="958427"/>
              <a:chOff x="600218" y="3478685"/>
              <a:chExt cx="7943564" cy="958427"/>
            </a:xfrm>
          </p:grpSpPr>
          <p:sp>
            <p:nvSpPr>
              <p:cNvPr id="7" name="ホームベース 6">
                <a:extLst>
                  <a:ext uri="{FF2B5EF4-FFF2-40B4-BE49-F238E27FC236}">
                    <a16:creationId xmlns:a16="http://schemas.microsoft.com/office/drawing/2014/main" id="{6CD78536-D395-A94F-BCCC-DB61C662405A}"/>
                  </a:ext>
                </a:extLst>
              </p:cNvPr>
              <p:cNvSpPr/>
              <p:nvPr/>
            </p:nvSpPr>
            <p:spPr>
              <a:xfrm>
                <a:off x="4563919" y="3478685"/>
                <a:ext cx="3979863" cy="958427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ホームベース 10">
                <a:extLst>
                  <a:ext uri="{FF2B5EF4-FFF2-40B4-BE49-F238E27FC236}">
                    <a16:creationId xmlns:a16="http://schemas.microsoft.com/office/drawing/2014/main" id="{AEF1648B-4807-9F43-8444-9E18FEFB4F55}"/>
                  </a:ext>
                </a:extLst>
              </p:cNvPr>
              <p:cNvSpPr/>
              <p:nvPr/>
            </p:nvSpPr>
            <p:spPr>
              <a:xfrm flipH="1">
                <a:off x="600218" y="3478685"/>
                <a:ext cx="3979862" cy="958427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CF15B70A-CF52-A84A-B07E-1F098914C6FF}"/>
                  </a:ext>
                </a:extLst>
              </p:cNvPr>
              <p:cNvSpPr/>
              <p:nvPr/>
            </p:nvSpPr>
            <p:spPr>
              <a:xfrm>
                <a:off x="1051688" y="3522352"/>
                <a:ext cx="7058524" cy="871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3200" dirty="0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しゃべりだしたら止まらない○○さんの話をずっと聞き続けてくれたのは、だれ？</a:t>
                </a:r>
              </a:p>
            </p:txBody>
          </p:sp>
        </p:grp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27070EEA-804E-6D46-8236-FCB245742E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57898"/>
              <a:ext cx="58940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622AC914-6BE7-6D42-B289-699839F087F2}"/>
                </a:ext>
              </a:extLst>
            </p:cNvPr>
            <p:cNvCxnSpPr>
              <a:cxnSpLocks/>
            </p:cNvCxnSpPr>
            <p:nvPr/>
          </p:nvCxnSpPr>
          <p:spPr>
            <a:xfrm>
              <a:off x="8554593" y="3959040"/>
              <a:ext cx="58940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CC80D663-48FA-1947-89CB-3247E2CD9675}"/>
              </a:ext>
            </a:extLst>
          </p:cNvPr>
          <p:cNvGrpSpPr/>
          <p:nvPr/>
        </p:nvGrpSpPr>
        <p:grpSpPr>
          <a:xfrm>
            <a:off x="0" y="4748294"/>
            <a:ext cx="4716014" cy="480906"/>
            <a:chOff x="-541861" y="3478685"/>
            <a:chExt cx="9685861" cy="958427"/>
          </a:xfrm>
        </p:grpSpPr>
        <p:grpSp>
          <p:nvGrpSpPr>
            <p:cNvPr id="70" name="グループ化 69">
              <a:extLst>
                <a:ext uri="{FF2B5EF4-FFF2-40B4-BE49-F238E27FC236}">
                  <a16:creationId xmlns:a16="http://schemas.microsoft.com/office/drawing/2014/main" id="{A6DB9612-9C3F-7646-8230-29E6BE92E38B}"/>
                </a:ext>
              </a:extLst>
            </p:cNvPr>
            <p:cNvGrpSpPr/>
            <p:nvPr/>
          </p:nvGrpSpPr>
          <p:grpSpPr>
            <a:xfrm>
              <a:off x="600218" y="3478685"/>
              <a:ext cx="7943564" cy="958427"/>
              <a:chOff x="600218" y="3478685"/>
              <a:chExt cx="7943564" cy="958427"/>
            </a:xfrm>
          </p:grpSpPr>
          <p:sp>
            <p:nvSpPr>
              <p:cNvPr id="73" name="ホームベース 72">
                <a:extLst>
                  <a:ext uri="{FF2B5EF4-FFF2-40B4-BE49-F238E27FC236}">
                    <a16:creationId xmlns:a16="http://schemas.microsoft.com/office/drawing/2014/main" id="{351FF92C-C42E-C543-A7B1-1F3B2F1347F1}"/>
                  </a:ext>
                </a:extLst>
              </p:cNvPr>
              <p:cNvSpPr/>
              <p:nvPr/>
            </p:nvSpPr>
            <p:spPr>
              <a:xfrm>
                <a:off x="4563919" y="3478685"/>
                <a:ext cx="3979863" cy="958427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ホームベース 73">
                <a:extLst>
                  <a:ext uri="{FF2B5EF4-FFF2-40B4-BE49-F238E27FC236}">
                    <a16:creationId xmlns:a16="http://schemas.microsoft.com/office/drawing/2014/main" id="{5C847761-B416-AF47-852C-F512726CB594}"/>
                  </a:ext>
                </a:extLst>
              </p:cNvPr>
              <p:cNvSpPr/>
              <p:nvPr/>
            </p:nvSpPr>
            <p:spPr>
              <a:xfrm flipH="1">
                <a:off x="600218" y="3478685"/>
                <a:ext cx="3979862" cy="958427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正方形/長方形 74">
                <a:extLst>
                  <a:ext uri="{FF2B5EF4-FFF2-40B4-BE49-F238E27FC236}">
                    <a16:creationId xmlns:a16="http://schemas.microsoft.com/office/drawing/2014/main" id="{6C3CF846-CB44-8043-849A-CB06E0B3493A}"/>
                  </a:ext>
                </a:extLst>
              </p:cNvPr>
              <p:cNvSpPr/>
              <p:nvPr/>
            </p:nvSpPr>
            <p:spPr>
              <a:xfrm>
                <a:off x="1107023" y="3522353"/>
                <a:ext cx="6927793" cy="8711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2400" b="1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◆</a:t>
                </a:r>
                <a:r>
                  <a:rPr kumimoji="1" lang="en-US" altLang="ja-JP" sz="2400" b="1" dirty="0">
                    <a:solidFill>
                      <a:srgbClr val="FF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A</a:t>
                </a:r>
                <a:r>
                  <a:rPr kumimoji="1" lang="ja-JP" altLang="en-US" sz="2400" b="1">
                    <a:solidFill>
                      <a:srgbClr val="FF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：</a:t>
                </a:r>
                <a:r>
                  <a:rPr kumimoji="1" lang="ja-JP" altLang="en-US" sz="2400" b="1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お母さん</a:t>
                </a:r>
              </a:p>
            </p:txBody>
          </p:sp>
        </p:grpSp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44687624-CD91-3340-B40E-B6E58CEDA5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541861" y="3957898"/>
              <a:ext cx="1131267" cy="11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4BD3DA74-30C1-BB47-AC31-3D8B6FDC89C4}"/>
                </a:ext>
              </a:extLst>
            </p:cNvPr>
            <p:cNvCxnSpPr>
              <a:cxnSpLocks/>
            </p:cNvCxnSpPr>
            <p:nvPr/>
          </p:nvCxnSpPr>
          <p:spPr>
            <a:xfrm>
              <a:off x="8554593" y="3959040"/>
              <a:ext cx="58940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DDBD41C4-C3D6-6D41-84F5-60EFC20324E2}"/>
              </a:ext>
            </a:extLst>
          </p:cNvPr>
          <p:cNvGrpSpPr/>
          <p:nvPr/>
        </p:nvGrpSpPr>
        <p:grpSpPr>
          <a:xfrm>
            <a:off x="4716016" y="4748294"/>
            <a:ext cx="4415027" cy="480906"/>
            <a:chOff x="600218" y="3478685"/>
            <a:chExt cx="9117819" cy="958427"/>
          </a:xfrm>
        </p:grpSpPr>
        <p:grpSp>
          <p:nvGrpSpPr>
            <p:cNvPr id="78" name="グループ化 77">
              <a:extLst>
                <a:ext uri="{FF2B5EF4-FFF2-40B4-BE49-F238E27FC236}">
                  <a16:creationId xmlns:a16="http://schemas.microsoft.com/office/drawing/2014/main" id="{9EB31727-BA3D-C74B-9393-2FDE3799BF66}"/>
                </a:ext>
              </a:extLst>
            </p:cNvPr>
            <p:cNvGrpSpPr/>
            <p:nvPr/>
          </p:nvGrpSpPr>
          <p:grpSpPr>
            <a:xfrm>
              <a:off x="600218" y="3478685"/>
              <a:ext cx="7943564" cy="958427"/>
              <a:chOff x="600218" y="3478685"/>
              <a:chExt cx="7943564" cy="958427"/>
            </a:xfrm>
          </p:grpSpPr>
          <p:sp>
            <p:nvSpPr>
              <p:cNvPr id="81" name="ホームベース 80">
                <a:extLst>
                  <a:ext uri="{FF2B5EF4-FFF2-40B4-BE49-F238E27FC236}">
                    <a16:creationId xmlns:a16="http://schemas.microsoft.com/office/drawing/2014/main" id="{6D10528E-66B3-514F-A51F-EF312E518D83}"/>
                  </a:ext>
                </a:extLst>
              </p:cNvPr>
              <p:cNvSpPr/>
              <p:nvPr/>
            </p:nvSpPr>
            <p:spPr>
              <a:xfrm>
                <a:off x="4563919" y="3478685"/>
                <a:ext cx="3979863" cy="958427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ホームベース 81">
                <a:extLst>
                  <a:ext uri="{FF2B5EF4-FFF2-40B4-BE49-F238E27FC236}">
                    <a16:creationId xmlns:a16="http://schemas.microsoft.com/office/drawing/2014/main" id="{DB3FBB52-AE08-D44F-9654-6A5AF0B1F4CD}"/>
                  </a:ext>
                </a:extLst>
              </p:cNvPr>
              <p:cNvSpPr/>
              <p:nvPr/>
            </p:nvSpPr>
            <p:spPr>
              <a:xfrm flipH="1">
                <a:off x="600218" y="3478685"/>
                <a:ext cx="3979862" cy="958427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正方形/長方形 82">
                <a:extLst>
                  <a:ext uri="{FF2B5EF4-FFF2-40B4-BE49-F238E27FC236}">
                    <a16:creationId xmlns:a16="http://schemas.microsoft.com/office/drawing/2014/main" id="{553378E2-558E-F843-863C-DB12A4356C47}"/>
                  </a:ext>
                </a:extLst>
              </p:cNvPr>
              <p:cNvSpPr/>
              <p:nvPr/>
            </p:nvSpPr>
            <p:spPr>
              <a:xfrm>
                <a:off x="1120699" y="3522353"/>
                <a:ext cx="6875439" cy="8711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2400" b="1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◆</a:t>
                </a:r>
                <a:r>
                  <a:rPr lang="en-US" altLang="ja-JP" sz="2400" b="1" dirty="0">
                    <a:solidFill>
                      <a:srgbClr val="FF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B</a:t>
                </a:r>
                <a:r>
                  <a:rPr lang="ja-JP" altLang="en-US" sz="2400" b="1">
                    <a:solidFill>
                      <a:srgbClr val="FF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：</a:t>
                </a:r>
                <a:r>
                  <a:rPr lang="ja-JP" altLang="en-US" sz="2400" b="1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病院の先生</a:t>
                </a:r>
              </a:p>
            </p:txBody>
          </p:sp>
        </p:grpSp>
        <p:cxnSp>
          <p:nvCxnSpPr>
            <p:cNvPr id="80" name="直線コネクタ 79">
              <a:extLst>
                <a:ext uri="{FF2B5EF4-FFF2-40B4-BE49-F238E27FC236}">
                  <a16:creationId xmlns:a16="http://schemas.microsoft.com/office/drawing/2014/main" id="{1BA5B4EB-76EB-0441-A589-7119F16D72BF}"/>
                </a:ext>
              </a:extLst>
            </p:cNvPr>
            <p:cNvCxnSpPr>
              <a:cxnSpLocks/>
            </p:cNvCxnSpPr>
            <p:nvPr/>
          </p:nvCxnSpPr>
          <p:spPr>
            <a:xfrm>
              <a:off x="8554593" y="3959040"/>
              <a:ext cx="116344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D606F117-9B46-6844-A080-9BBEC512BB84}"/>
              </a:ext>
            </a:extLst>
          </p:cNvPr>
          <p:cNvGrpSpPr/>
          <p:nvPr/>
        </p:nvGrpSpPr>
        <p:grpSpPr>
          <a:xfrm>
            <a:off x="0" y="5468947"/>
            <a:ext cx="4716014" cy="480906"/>
            <a:chOff x="-541861" y="3478685"/>
            <a:chExt cx="9685861" cy="958427"/>
          </a:xfrm>
        </p:grpSpPr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2F779D3E-7525-9E4A-967B-0C7AAE5FE895}"/>
                </a:ext>
              </a:extLst>
            </p:cNvPr>
            <p:cNvGrpSpPr/>
            <p:nvPr/>
          </p:nvGrpSpPr>
          <p:grpSpPr>
            <a:xfrm>
              <a:off x="600218" y="3478685"/>
              <a:ext cx="7943564" cy="958427"/>
              <a:chOff x="600218" y="3478685"/>
              <a:chExt cx="7943564" cy="958427"/>
            </a:xfrm>
          </p:grpSpPr>
          <p:sp>
            <p:nvSpPr>
              <p:cNvPr id="89" name="ホームベース 88">
                <a:extLst>
                  <a:ext uri="{FF2B5EF4-FFF2-40B4-BE49-F238E27FC236}">
                    <a16:creationId xmlns:a16="http://schemas.microsoft.com/office/drawing/2014/main" id="{8699B6FF-6230-F84D-A69B-C066CE7F93F6}"/>
                  </a:ext>
                </a:extLst>
              </p:cNvPr>
              <p:cNvSpPr/>
              <p:nvPr/>
            </p:nvSpPr>
            <p:spPr>
              <a:xfrm>
                <a:off x="4563919" y="3478685"/>
                <a:ext cx="3979863" cy="958427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ホームベース 89">
                <a:extLst>
                  <a:ext uri="{FF2B5EF4-FFF2-40B4-BE49-F238E27FC236}">
                    <a16:creationId xmlns:a16="http://schemas.microsoft.com/office/drawing/2014/main" id="{159E79D0-B0ED-4D41-AFDC-1AE6D40B2D37}"/>
                  </a:ext>
                </a:extLst>
              </p:cNvPr>
              <p:cNvSpPr/>
              <p:nvPr/>
            </p:nvSpPr>
            <p:spPr>
              <a:xfrm flipH="1">
                <a:off x="600218" y="3478685"/>
                <a:ext cx="3979862" cy="958427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正方形/長方形 90">
                <a:extLst>
                  <a:ext uri="{FF2B5EF4-FFF2-40B4-BE49-F238E27FC236}">
                    <a16:creationId xmlns:a16="http://schemas.microsoft.com/office/drawing/2014/main" id="{0470D0C4-3609-9A49-AAB3-C37190EA0CFF}"/>
                  </a:ext>
                </a:extLst>
              </p:cNvPr>
              <p:cNvSpPr/>
              <p:nvPr/>
            </p:nvSpPr>
            <p:spPr>
              <a:xfrm>
                <a:off x="1107022" y="3522353"/>
                <a:ext cx="6927794" cy="8711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2400" b="1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◆</a:t>
                </a:r>
                <a:r>
                  <a:rPr lang="en-US" altLang="ja-JP" sz="2400" b="1" dirty="0">
                    <a:solidFill>
                      <a:srgbClr val="FF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C</a:t>
                </a:r>
                <a:r>
                  <a:rPr lang="ja-JP" altLang="en-US" sz="2400" b="1">
                    <a:solidFill>
                      <a:srgbClr val="FF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：</a:t>
                </a:r>
                <a:r>
                  <a:rPr lang="ja-JP" altLang="en-US" sz="2200" b="1">
                    <a:solidFill>
                      <a:schemeClr val="tx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大好きなぬいぐるみ</a:t>
                </a:r>
              </a:p>
            </p:txBody>
          </p:sp>
        </p:grpSp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8B423ED7-092C-374B-9219-D2C1A82084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541861" y="3957898"/>
              <a:ext cx="1131267" cy="11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id="{E173A73A-BDE0-1648-99B3-7B0C8635ABF8}"/>
                </a:ext>
              </a:extLst>
            </p:cNvPr>
            <p:cNvCxnSpPr>
              <a:cxnSpLocks/>
            </p:cNvCxnSpPr>
            <p:nvPr/>
          </p:nvCxnSpPr>
          <p:spPr>
            <a:xfrm>
              <a:off x="8554593" y="3959040"/>
              <a:ext cx="58940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5" name="ホームベース 94">
            <a:extLst>
              <a:ext uri="{FF2B5EF4-FFF2-40B4-BE49-F238E27FC236}">
                <a16:creationId xmlns:a16="http://schemas.microsoft.com/office/drawing/2014/main" id="{0FFFA43F-64FB-234F-ABBA-AA1DB5B5CB78}"/>
              </a:ext>
            </a:extLst>
          </p:cNvPr>
          <p:cNvSpPr/>
          <p:nvPr/>
        </p:nvSpPr>
        <p:spPr>
          <a:xfrm>
            <a:off x="6635318" y="5468947"/>
            <a:ext cx="1927128" cy="480906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ホームベース 95">
            <a:extLst>
              <a:ext uri="{FF2B5EF4-FFF2-40B4-BE49-F238E27FC236}">
                <a16:creationId xmlns:a16="http://schemas.microsoft.com/office/drawing/2014/main" id="{AB4D7B78-4C85-164A-93E7-34AFA7657EA1}"/>
              </a:ext>
            </a:extLst>
          </p:cNvPr>
          <p:cNvSpPr/>
          <p:nvPr/>
        </p:nvSpPr>
        <p:spPr>
          <a:xfrm flipH="1">
            <a:off x="4716016" y="5468947"/>
            <a:ext cx="1927127" cy="480906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94A6FA3E-0D02-1647-9B75-C9A1628C0685}"/>
              </a:ext>
            </a:extLst>
          </p:cNvPr>
          <p:cNvSpPr/>
          <p:nvPr/>
        </p:nvSpPr>
        <p:spPr>
          <a:xfrm>
            <a:off x="4968044" y="5490858"/>
            <a:ext cx="3329222" cy="43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◆</a:t>
            </a:r>
            <a:r>
              <a:rPr lang="en-US" altLang="ja-JP" sz="24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D</a:t>
            </a:r>
            <a:r>
              <a:rPr lang="ja-JP" altLang="en-US" sz="2400" b="1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ja-JP" altLang="en-US" sz="2400" b="1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校長先生</a:t>
            </a:r>
          </a:p>
        </p:txBody>
      </p:sp>
      <p:grpSp>
        <p:nvGrpSpPr>
          <p:cNvPr id="105" name="グループ化 104">
            <a:extLst>
              <a:ext uri="{FF2B5EF4-FFF2-40B4-BE49-F238E27FC236}">
                <a16:creationId xmlns:a16="http://schemas.microsoft.com/office/drawing/2014/main" id="{062BF1D7-6405-C84F-9A0A-E6BC0F492EB3}"/>
              </a:ext>
            </a:extLst>
          </p:cNvPr>
          <p:cNvGrpSpPr/>
          <p:nvPr/>
        </p:nvGrpSpPr>
        <p:grpSpPr>
          <a:xfrm>
            <a:off x="4725163" y="5465537"/>
            <a:ext cx="3846430" cy="480908"/>
            <a:chOff x="4753491" y="6165637"/>
            <a:chExt cx="3846430" cy="480908"/>
          </a:xfrm>
        </p:grpSpPr>
        <p:sp>
          <p:nvSpPr>
            <p:cNvPr id="102" name="ホームベース 101">
              <a:extLst>
                <a:ext uri="{FF2B5EF4-FFF2-40B4-BE49-F238E27FC236}">
                  <a16:creationId xmlns:a16="http://schemas.microsoft.com/office/drawing/2014/main" id="{9458AF57-FB5C-BB4D-B226-D6BC1D27BCE4}"/>
                </a:ext>
              </a:extLst>
            </p:cNvPr>
            <p:cNvSpPr/>
            <p:nvPr/>
          </p:nvSpPr>
          <p:spPr>
            <a:xfrm>
              <a:off x="6672793" y="6165639"/>
              <a:ext cx="1927128" cy="480906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ホームベース 102">
              <a:extLst>
                <a:ext uri="{FF2B5EF4-FFF2-40B4-BE49-F238E27FC236}">
                  <a16:creationId xmlns:a16="http://schemas.microsoft.com/office/drawing/2014/main" id="{08A6E73A-F53F-8D4A-8517-5FF07F5CC45E}"/>
                </a:ext>
              </a:extLst>
            </p:cNvPr>
            <p:cNvSpPr/>
            <p:nvPr/>
          </p:nvSpPr>
          <p:spPr>
            <a:xfrm flipH="1">
              <a:off x="4753491" y="6165637"/>
              <a:ext cx="1927128" cy="480906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EC987905-9199-3F4E-AF26-6E58E6082C5A}"/>
                </a:ext>
              </a:extLst>
            </p:cNvPr>
            <p:cNvSpPr/>
            <p:nvPr/>
          </p:nvSpPr>
          <p:spPr>
            <a:xfrm>
              <a:off x="5005519" y="6187551"/>
              <a:ext cx="3329222" cy="4371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2400" b="1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◆</a:t>
              </a:r>
              <a:r>
                <a:rPr lang="en-US" altLang="ja-JP" sz="2400" b="1" dirty="0">
                  <a:solidFill>
                    <a:srgbClr val="FF00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D</a:t>
              </a:r>
              <a:r>
                <a:rPr lang="ja-JP" altLang="en-US" sz="2400" b="1">
                  <a:solidFill>
                    <a:srgbClr val="FF00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：</a:t>
              </a:r>
              <a:r>
                <a:rPr lang="ja-JP" altLang="en-US" sz="2400" b="1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校長先生</a:t>
              </a:r>
            </a:p>
          </p:txBody>
        </p:sp>
      </p:grp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70AB19FB-332F-6C4C-B9B9-DDEEF2F38CF2}"/>
              </a:ext>
            </a:extLst>
          </p:cNvPr>
          <p:cNvCxnSpPr>
            <a:cxnSpLocks/>
          </p:cNvCxnSpPr>
          <p:nvPr/>
        </p:nvCxnSpPr>
        <p:spPr>
          <a:xfrm>
            <a:off x="8567681" y="5709973"/>
            <a:ext cx="56336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66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7800</TotalTime>
  <Words>647</Words>
  <PresentationFormat>画面に合わせる (4:3)</PresentationFormat>
  <Paragraphs>151</Paragraphs>
  <Slides>16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1" baseType="lpstr">
      <vt:lpstr>Meiryo UI</vt:lpstr>
      <vt:lpstr>Meiryo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2020-03-06T04:45:18Z</cp:lastPrinted>
  <dcterms:created xsi:type="dcterms:W3CDTF">2016-08-22T05:10:19Z</dcterms:created>
  <dcterms:modified xsi:type="dcterms:W3CDTF">2023-10-20T04:51:59Z</dcterms:modified>
</cp:coreProperties>
</file>