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2D648E-28B7-43DB-845F-7BF444E8C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6FBA4E-C3D5-4E7F-9090-6C28D465D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3BC66E-F3F3-482A-BB0F-11DB0AB8B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539E36-22DE-4DE7-AB63-BD986903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ED8175-9594-4CF2-98C9-D9F760BA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81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F3AD13-1104-4E45-A3BF-675BCCD1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ADDE73-50DB-4CC9-BBF9-9109DCDE5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8C5CA-6BB8-4EC2-900A-E90246FC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01FC1-FB62-41ED-BCD1-4A6CF4624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888891-C8BE-49D1-82D5-4F6D8E65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28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31FE293-2C73-41AB-9E40-5B089927B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13AF86-1789-448C-851C-A570D5A8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A6548-3816-422A-AA8D-D5DDF336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242721-A6C3-4ABE-BF16-6EF2008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13471D-38E8-4DD3-980D-E19B6CC2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9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CE0B02-F466-4FBB-B456-F31E4603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78F903-8BAF-4042-AA68-A56D1811F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888F0-A7F5-4549-8E7A-C6C9774A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2BDA6E-F026-4AF6-BF88-4595E15C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8A4724-44CC-4EA3-8655-64B03187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66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08C6DA-8146-4C75-B1AE-A259CBB10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49A133-5979-4504-9751-5B48B26A6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BE7ED2-DC37-49C6-9645-427C0CEC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219B55-FC63-4810-B88D-3DC4C100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AF3575-3B45-4A09-9D4D-B3F9E62E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19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3255C0-2151-4BED-AE7C-E085FBD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8F821B-5B41-4374-9760-48B83302C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24EB44-1FFF-460C-9A8C-297471DA3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D22778-8533-433D-A589-B3F91243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E9F6EC-7A72-435A-89C1-A3545D1F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718C07-72FF-4C08-A4A8-60125FE2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91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413E3-1602-4364-9789-CAA37400F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2548A9-4650-4C29-9FA4-F6008D3BE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E06C6E-5D5B-418C-867D-B8C92989A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7273B9-0FBF-4BCE-A6A2-3277AB449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02AE0D-20E4-4E65-9047-0FA5F0B24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81E453-2A75-4DF4-8AC6-5C13878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0C8E64C-4376-4EC2-8186-DAF57924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B10F85-D0B6-40B5-B164-DD3F5C3D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90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A87FA-AFCA-4935-B021-59F052B76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F55152-1F9D-4DC3-86DC-4FB4A0C9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6EC53D-6B48-48B0-B193-53AF905A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8EE55F-12F0-409C-8363-E096010E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50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ADF60D-E579-49E5-BB90-7196A790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6968BB-1703-4DC2-8C6A-0782E2EC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91AFB78-F436-4B4B-AE03-70985565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06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2141B-FA49-4C82-9FC5-D50C2A818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7745F9-ABA5-4B7F-8E64-252D9DA90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4C385D-C738-4AF2-8158-ECE46C6F0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9835C6-C0D9-436B-868A-E1D70351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E8E308-0571-4EA6-9492-5DB7DBC7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6047F0-1813-476F-8DEC-878ADC86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36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8CF81-D2FC-4F29-9F5E-01D63FB6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CFA4486-5ABE-42C2-9D73-380107467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C90FBE-D6CB-4B28-8E79-C17D8A79A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4DCB00-C141-4BF9-B1F1-CA7247E0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18DC3B-2564-4DBF-BE42-ED615D41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9D9A40-9335-436A-9717-FCE8A27B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99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ED9B66-4F9F-4D7A-BFDB-081B06F14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C84FFB-CD85-4904-B16E-264EA8C3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63D7D-3E48-4111-948E-7C07DC96A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EAB56-A6E9-4004-A2BD-C27C5F286CFA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CFC815-9380-47CC-AD60-BC394F80C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A025EE-4B2D-4774-B654-C4F113216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B5B2-FF41-43F9-9276-D9AF66AB0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38A74-A9B0-4387-93C6-624138F44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45748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〈</a:t>
            </a:r>
            <a:r>
              <a:rPr kumimoji="1" lang="ja-JP" altLang="en-US" sz="4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本時の流れ</a:t>
            </a:r>
            <a:r>
              <a:rPr kumimoji="1" lang="en-US" altLang="ja-JP" sz="4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〉</a:t>
            </a:r>
            <a:endParaRPr kumimoji="1" lang="ja-JP" altLang="en-US" sz="4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E1337E-0540-4F84-8DB4-A6F5FA24E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3" y="1449107"/>
            <a:ext cx="12156141" cy="4350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１前回の復習（切り上げ・切り捨て）</a:t>
            </a:r>
            <a:endParaRPr kumimoji="1" lang="en-US" altLang="ja-JP" sz="5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２本時の目標の確認</a:t>
            </a:r>
            <a:endParaRPr lang="en-US" altLang="ja-JP" sz="5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３実際に買い物をしてみよう</a:t>
            </a:r>
            <a:endParaRPr kumimoji="1" lang="en-US" altLang="ja-JP" sz="5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４自分の考えを発表しよう</a:t>
            </a:r>
            <a:endParaRPr lang="en-US" altLang="ja-JP" sz="5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５自己評価</a:t>
            </a:r>
            <a:endParaRPr lang="en-US" altLang="ja-JP" sz="5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16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2C5973-8133-4D15-956E-EA3691C67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9423"/>
            <a:ext cx="12192000" cy="4659405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kumimoji="1"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私は、</a:t>
            </a:r>
            <a:endParaRPr kumimoji="1"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endParaRPr kumimoji="1"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r>
              <a:rPr kumimoji="1"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　　）をだいたい（　）円と（切り上げ・切り捨て）し</a:t>
            </a:r>
            <a:endParaRPr kumimoji="1"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endParaRPr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</a:t>
            </a:r>
            <a:r>
              <a:rPr kumimoji="1"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）をだいたい（　）円と（切り上げ・切り捨て）し</a:t>
            </a:r>
            <a:endParaRPr kumimoji="1"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endParaRPr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</a:t>
            </a:r>
            <a:r>
              <a:rPr kumimoji="1"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）をだいたい（　）円と（切り上げ・切り捨て）し</a:t>
            </a:r>
            <a:endParaRPr kumimoji="1"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endParaRPr kumimoji="1"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ja-JP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だいたい</a:t>
            </a:r>
            <a:r>
              <a:rPr kumimoji="1" lang="ja-JP" altLang="en-US" sz="3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の合計金額が（　　　　　）円になりました。</a:t>
            </a:r>
            <a:endParaRPr kumimoji="1" lang="en-US" altLang="ja-JP" sz="3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endParaRPr kumimoji="1" lang="en-US" altLang="ja-JP" sz="3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822586-E610-4ADF-91FA-D41D479E42AE}"/>
              </a:ext>
            </a:extLst>
          </p:cNvPr>
          <p:cNvSpPr txBox="1"/>
          <p:nvPr/>
        </p:nvSpPr>
        <p:spPr>
          <a:xfrm>
            <a:off x="10152529" y="1418665"/>
            <a:ext cx="4975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す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41C840-814A-4346-8729-2EE000056BFA}"/>
              </a:ext>
            </a:extLst>
          </p:cNvPr>
          <p:cNvSpPr txBox="1"/>
          <p:nvPr/>
        </p:nvSpPr>
        <p:spPr>
          <a:xfrm>
            <a:off x="10152529" y="2472018"/>
            <a:ext cx="4975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す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B9AA11-761B-4C3C-AC9A-B65F755BF988}"/>
              </a:ext>
            </a:extLst>
          </p:cNvPr>
          <p:cNvSpPr txBox="1"/>
          <p:nvPr/>
        </p:nvSpPr>
        <p:spPr>
          <a:xfrm>
            <a:off x="10152529" y="3429000"/>
            <a:ext cx="4975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す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4B571A-A4B7-4FAF-9C62-DACBB25E2755}"/>
              </a:ext>
            </a:extLst>
          </p:cNvPr>
          <p:cNvSpPr txBox="1"/>
          <p:nvPr/>
        </p:nvSpPr>
        <p:spPr>
          <a:xfrm>
            <a:off x="2250140" y="4964206"/>
            <a:ext cx="22546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ごうけい</a:t>
            </a:r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きんがく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0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NP-R</vt:lpstr>
      <vt:lpstr>游ゴシック</vt:lpstr>
      <vt:lpstr>游ゴシック Light</vt:lpstr>
      <vt:lpstr>Arial</vt:lpstr>
      <vt:lpstr>Office テーマ</vt:lpstr>
      <vt:lpstr>〈本時の流れ〉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〈本時の流れ〉</dc:title>
  <cp:revision>7</cp:revision>
  <dcterms:created xsi:type="dcterms:W3CDTF">2023-05-21T02:25:23Z</dcterms:created>
  <dcterms:modified xsi:type="dcterms:W3CDTF">2023-05-26T06:24:11Z</dcterms:modified>
</cp:coreProperties>
</file>