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2D648E-28B7-43DB-845F-7BF444E8C4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26FBA4E-C3D5-4E7F-9090-6C28D465D3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3BC66E-F3F3-482A-BB0F-11DB0AB8B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EAB56-A6E9-4004-A2BD-C27C5F286CFA}" type="datetimeFigureOut">
              <a:rPr kumimoji="1" lang="ja-JP" altLang="en-US" smtClean="0"/>
              <a:t>2023/5/26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539E36-22DE-4DE7-AB63-BD9869034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ED8175-9594-4CF2-98C9-D9F760BA9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3B5B2-FF41-43F9-9276-D9AF66AB0F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4814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F3AD13-1104-4E45-A3BF-675BCCD16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EADDE73-50DB-4CC9-BBF9-9109DCDE58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E8C5CA-6BB8-4EC2-900A-E90246FC4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EAB56-A6E9-4004-A2BD-C27C5F286CFA}" type="datetimeFigureOut">
              <a:rPr kumimoji="1" lang="ja-JP" altLang="en-US" smtClean="0"/>
              <a:t>2023/5/26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C01FC1-FB62-41ED-BCD1-4A6CF4624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A888891-C8BE-49D1-82D5-4F6D8E650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3B5B2-FF41-43F9-9276-D9AF66AB0F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8281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31FE293-2C73-41AB-9E40-5B089927BF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213AF86-1789-448C-851C-A570D5A8A8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11A6548-3816-422A-AA8D-D5DDF336A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EAB56-A6E9-4004-A2BD-C27C5F286CFA}" type="datetimeFigureOut">
              <a:rPr kumimoji="1" lang="ja-JP" altLang="en-US" smtClean="0"/>
              <a:t>2023/5/26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242721-A6C3-4ABE-BF16-6EF2008C4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A13471D-38E8-4DD3-980D-E19B6CC26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3B5B2-FF41-43F9-9276-D9AF66AB0F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491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CE0B02-F466-4FBB-B456-F31E4603C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678F903-8BAF-4042-AA68-A56D1811F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57888F0-A7F5-4549-8E7A-C6C9774AA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EAB56-A6E9-4004-A2BD-C27C5F286CFA}" type="datetimeFigureOut">
              <a:rPr kumimoji="1" lang="ja-JP" altLang="en-US" smtClean="0"/>
              <a:t>2023/5/26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2BDA6E-F026-4AF6-BF88-4595E15C0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8A4724-44CC-4EA3-8655-64B03187C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3B5B2-FF41-43F9-9276-D9AF66AB0F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3669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08C6DA-8146-4C75-B1AE-A259CBB10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349A133-5979-4504-9751-5B48B26A68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BE7ED2-DC37-49C6-9645-427C0CEC5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EAB56-A6E9-4004-A2BD-C27C5F286CFA}" type="datetimeFigureOut">
              <a:rPr kumimoji="1" lang="ja-JP" altLang="en-US" smtClean="0"/>
              <a:t>2023/5/26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219B55-FC63-4810-B88D-3DC4C1007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AF3575-3B45-4A09-9D4D-B3F9E62E6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3B5B2-FF41-43F9-9276-D9AF66AB0F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0197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3255C0-2151-4BED-AE7C-E085FBD30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F8F821B-5B41-4374-9760-48B83302CD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624EB44-1FFF-460C-9A8C-297471DA3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7D22778-8533-433D-A589-B3F912435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EAB56-A6E9-4004-A2BD-C27C5F286CFA}" type="datetimeFigureOut">
              <a:rPr kumimoji="1" lang="ja-JP" altLang="en-US" smtClean="0"/>
              <a:t>2023/5/26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4E9F6EC-7A72-435A-89C1-A3545D1FE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F718C07-72FF-4C08-A4A8-60125FE21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3B5B2-FF41-43F9-9276-D9AF66AB0F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917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B413E3-1602-4364-9789-CAA37400F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22548A9-4650-4C29-9FA4-F6008D3BE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6E06C6E-5D5B-418C-867D-B8C92989AA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77273B9-0FBF-4BCE-A6A2-3277AB4499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402AE0D-20E4-4E65-9047-0FA5F0B24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381E453-2A75-4DF4-8AC6-5C13878F0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EAB56-A6E9-4004-A2BD-C27C5F286CFA}" type="datetimeFigureOut">
              <a:rPr kumimoji="1" lang="ja-JP" altLang="en-US" smtClean="0"/>
              <a:t>2023/5/26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0C8E64C-4376-4EC2-8186-DAF579246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5B10F85-D0B6-40B5-B164-DD3F5C3D5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3B5B2-FF41-43F9-9276-D9AF66AB0F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4908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DA87FA-AFCA-4935-B021-59F052B76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8F55152-1F9D-4DC3-86DC-4FB4A0C90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EAB56-A6E9-4004-A2BD-C27C5F286CFA}" type="datetimeFigureOut">
              <a:rPr kumimoji="1" lang="ja-JP" altLang="en-US" smtClean="0"/>
              <a:t>2023/5/26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26EC53D-6B48-48B0-B193-53AF905A7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88EE55F-12F0-409C-8363-E096010E4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3B5B2-FF41-43F9-9276-D9AF66AB0F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1505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AADF60D-E579-49E5-BB90-7196A7903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EAB56-A6E9-4004-A2BD-C27C5F286CFA}" type="datetimeFigureOut">
              <a:rPr kumimoji="1" lang="ja-JP" altLang="en-US" smtClean="0"/>
              <a:t>2023/5/26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C6968BB-1703-4DC2-8C6A-0782E2ECD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91AFB78-F436-4B4B-AE03-709855655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3B5B2-FF41-43F9-9276-D9AF66AB0F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06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E2141B-FA49-4C82-9FC5-D50C2A818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67745F9-ABA5-4B7F-8E64-252D9DA904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44C385D-C738-4AF2-8158-ECE46C6F0F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9835C6-C0D9-436B-868A-E1D703513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EAB56-A6E9-4004-A2BD-C27C5F286CFA}" type="datetimeFigureOut">
              <a:rPr kumimoji="1" lang="ja-JP" altLang="en-US" smtClean="0"/>
              <a:t>2023/5/26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4E8E308-0571-4EA6-9492-5DB7DBC7A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6047F0-1813-476F-8DEC-878ADC867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3B5B2-FF41-43F9-9276-D9AF66AB0F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7363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58CF81-D2FC-4F29-9F5E-01D63FB6E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CFA4486-5ABE-42C2-9D73-3801074676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5C90FBE-D6CB-4B28-8E79-C17D8A79A6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B4DCB00-C141-4BF9-B1F1-CA7247E09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EAB56-A6E9-4004-A2BD-C27C5F286CFA}" type="datetimeFigureOut">
              <a:rPr kumimoji="1" lang="ja-JP" altLang="en-US" smtClean="0"/>
              <a:t>2023/5/26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B18DC3B-2564-4DBF-BE42-ED615D416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9D9A40-9335-436A-9717-FCE8A27BF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3B5B2-FF41-43F9-9276-D9AF66AB0F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5997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FED9B66-4F9F-4D7A-BFDB-081B06F14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FC84FFB-CD85-4904-B16E-264EA8C3F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163D7D-3E48-4111-948E-7C07DC96A1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EAB56-A6E9-4004-A2BD-C27C5F286CFA}" type="datetimeFigureOut">
              <a:rPr kumimoji="1" lang="ja-JP" altLang="en-US" smtClean="0"/>
              <a:t>2023/5/26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CFC815-9380-47CC-AD60-BC394F80C3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A025EE-4B2D-4774-B654-C4F1132168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3B5B2-FF41-43F9-9276-D9AF66AB0F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4807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D38A74-A9B0-4387-93C6-624138F44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45748"/>
            <a:ext cx="10515600" cy="1325563"/>
          </a:xfrm>
        </p:spPr>
        <p:txBody>
          <a:bodyPr>
            <a:normAutofit/>
          </a:bodyPr>
          <a:lstStyle/>
          <a:p>
            <a:r>
              <a:rPr kumimoji="1" lang="en-US" altLang="ja-JP" sz="48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〈</a:t>
            </a:r>
            <a:r>
              <a:rPr kumimoji="1" lang="ja-JP" altLang="en-US" sz="48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本時の流れ</a:t>
            </a:r>
            <a:r>
              <a:rPr kumimoji="1" lang="en-US" altLang="ja-JP" sz="48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〉</a:t>
            </a:r>
            <a:endParaRPr kumimoji="1" lang="ja-JP" altLang="en-US" sz="48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E1337E-0540-4F84-8DB4-A6F5FA24E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813" y="1449107"/>
            <a:ext cx="12156141" cy="43504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5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１前回の復習（切り上げ・切り捨て）</a:t>
            </a:r>
            <a:endParaRPr kumimoji="1" lang="en-US" altLang="ja-JP" sz="5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>
              <a:buNone/>
            </a:pPr>
            <a:r>
              <a:rPr lang="ja-JP" altLang="en-US" sz="5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２本時の目標の確認</a:t>
            </a:r>
            <a:endParaRPr lang="en-US" altLang="ja-JP" sz="5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>
              <a:buNone/>
            </a:pPr>
            <a:r>
              <a:rPr kumimoji="1" lang="ja-JP" altLang="en-US" sz="5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３実際に買い物をしてみよう</a:t>
            </a:r>
            <a:endParaRPr kumimoji="1" lang="en-US" altLang="ja-JP" sz="5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>
              <a:buNone/>
            </a:pPr>
            <a:r>
              <a:rPr lang="ja-JP" altLang="en-US" sz="5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４自分の考えを発表しよう</a:t>
            </a:r>
            <a:endParaRPr lang="en-US" altLang="ja-JP" sz="5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>
              <a:buNone/>
            </a:pPr>
            <a:r>
              <a:rPr lang="ja-JP" altLang="en-US" sz="5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５自己評価</a:t>
            </a:r>
            <a:endParaRPr lang="en-US" altLang="ja-JP" sz="5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2166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22C5973-8133-4D15-956E-EA3691C67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19423"/>
            <a:ext cx="12192000" cy="4659405"/>
          </a:xfrm>
        </p:spPr>
        <p:txBody>
          <a:bodyPr>
            <a:noAutofit/>
          </a:bodyPr>
          <a:lstStyle/>
          <a:p>
            <a:pPr marL="0" indent="0">
              <a:lnSpc>
                <a:spcPts val="3000"/>
              </a:lnSpc>
              <a:buNone/>
            </a:pPr>
            <a:r>
              <a:rPr kumimoji="1" lang="ja-JP" altLang="en-US" sz="36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私は、</a:t>
            </a:r>
            <a:endParaRPr kumimoji="1" lang="en-US" altLang="ja-JP" sz="36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>
              <a:lnSpc>
                <a:spcPts val="3000"/>
              </a:lnSpc>
              <a:buNone/>
            </a:pPr>
            <a:endParaRPr kumimoji="1" lang="en-US" altLang="ja-JP" sz="36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>
              <a:lnSpc>
                <a:spcPts val="3000"/>
              </a:lnSpc>
              <a:buNone/>
            </a:pPr>
            <a:r>
              <a:rPr kumimoji="1" lang="ja-JP" altLang="en-US" sz="36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（　　）をだいたい（　）円と（切り上げ・切り捨て）し</a:t>
            </a:r>
            <a:endParaRPr kumimoji="1" lang="en-US" altLang="ja-JP" sz="36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>
              <a:lnSpc>
                <a:spcPts val="3000"/>
              </a:lnSpc>
              <a:buNone/>
            </a:pPr>
            <a:endParaRPr lang="en-US" altLang="ja-JP" sz="36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>
              <a:lnSpc>
                <a:spcPts val="3000"/>
              </a:lnSpc>
              <a:buNone/>
            </a:pPr>
            <a:r>
              <a:rPr lang="ja-JP" altLang="en-US" sz="36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（</a:t>
            </a:r>
            <a:r>
              <a:rPr kumimoji="1" lang="ja-JP" altLang="en-US" sz="36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）をだいたい（　）円と（切り上げ・切り捨て）し</a:t>
            </a:r>
            <a:endParaRPr kumimoji="1" lang="en-US" altLang="ja-JP" sz="36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>
              <a:lnSpc>
                <a:spcPts val="3000"/>
              </a:lnSpc>
              <a:buNone/>
            </a:pPr>
            <a:endParaRPr lang="en-US" altLang="ja-JP" sz="36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>
              <a:lnSpc>
                <a:spcPts val="3000"/>
              </a:lnSpc>
              <a:buNone/>
            </a:pPr>
            <a:r>
              <a:rPr lang="ja-JP" altLang="en-US" sz="36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（</a:t>
            </a:r>
            <a:r>
              <a:rPr kumimoji="1" lang="ja-JP" altLang="en-US" sz="36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）をだいたい（　）円と（切り上げ・切り捨て）し</a:t>
            </a:r>
            <a:endParaRPr kumimoji="1" lang="en-US" altLang="ja-JP" sz="36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>
              <a:lnSpc>
                <a:spcPts val="3000"/>
              </a:lnSpc>
              <a:buNone/>
            </a:pPr>
            <a:endParaRPr kumimoji="1" lang="en-US" altLang="ja-JP" sz="36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>
              <a:lnSpc>
                <a:spcPts val="3000"/>
              </a:lnSpc>
              <a:buNone/>
            </a:pPr>
            <a:r>
              <a:rPr lang="en-US" altLang="ja-JP" sz="36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</a:t>
            </a:r>
          </a:p>
          <a:p>
            <a:pPr marL="0" indent="0">
              <a:lnSpc>
                <a:spcPts val="3000"/>
              </a:lnSpc>
              <a:buNone/>
            </a:pPr>
            <a:r>
              <a:rPr lang="ja-JP" altLang="en-US" sz="36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だいたい</a:t>
            </a:r>
            <a:r>
              <a:rPr kumimoji="1" lang="ja-JP" altLang="en-US" sz="36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の合計金額が（　　　　　）円になりました。</a:t>
            </a:r>
            <a:endParaRPr kumimoji="1" lang="en-US" altLang="ja-JP" sz="36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>
              <a:lnSpc>
                <a:spcPts val="3000"/>
              </a:lnSpc>
              <a:buNone/>
            </a:pPr>
            <a:endParaRPr kumimoji="1" lang="en-US" altLang="ja-JP" sz="3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>
              <a:buNone/>
            </a:pPr>
            <a:endParaRPr kumimoji="1" lang="ja-JP" altLang="en-US" sz="36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2822586-E610-4ADF-91FA-D41D479E42AE}"/>
              </a:ext>
            </a:extLst>
          </p:cNvPr>
          <p:cNvSpPr txBox="1"/>
          <p:nvPr/>
        </p:nvSpPr>
        <p:spPr>
          <a:xfrm>
            <a:off x="10152529" y="1418665"/>
            <a:ext cx="49754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す</a:t>
            </a:r>
            <a:endParaRPr kumimoji="1" lang="en-US" altLang="ja-JP" sz="20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41C840-814A-4346-8729-2EE000056BFA}"/>
              </a:ext>
            </a:extLst>
          </p:cNvPr>
          <p:cNvSpPr txBox="1"/>
          <p:nvPr/>
        </p:nvSpPr>
        <p:spPr>
          <a:xfrm>
            <a:off x="10152529" y="2472018"/>
            <a:ext cx="49754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す</a:t>
            </a:r>
            <a:endParaRPr kumimoji="1" lang="en-US" altLang="ja-JP" sz="20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0B9AA11-761B-4C3C-AC9A-B65F755BF988}"/>
              </a:ext>
            </a:extLst>
          </p:cNvPr>
          <p:cNvSpPr txBox="1"/>
          <p:nvPr/>
        </p:nvSpPr>
        <p:spPr>
          <a:xfrm>
            <a:off x="10152529" y="3429000"/>
            <a:ext cx="49754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す</a:t>
            </a:r>
            <a:endParaRPr kumimoji="1" lang="en-US" altLang="ja-JP" sz="20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14B571A-A4B7-4FAF-9C62-DACBB25E2755}"/>
              </a:ext>
            </a:extLst>
          </p:cNvPr>
          <p:cNvSpPr txBox="1"/>
          <p:nvPr/>
        </p:nvSpPr>
        <p:spPr>
          <a:xfrm>
            <a:off x="2250140" y="4964206"/>
            <a:ext cx="225462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ごうけい</a:t>
            </a:r>
            <a:r>
              <a:rPr kumimoji="1" lang="ja-JP" altLang="en-US" sz="20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きんがく</a:t>
            </a:r>
            <a:endParaRPr kumimoji="1" lang="en-US" altLang="ja-JP" sz="20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47400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102</Words>
  <Application>Microsoft Office PowerPoint</Application>
  <PresentationFormat>ワイド画面</PresentationFormat>
  <Paragraphs>20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UD デジタル 教科書体 NP-R</vt:lpstr>
      <vt:lpstr>游ゴシック</vt:lpstr>
      <vt:lpstr>游ゴシック Light</vt:lpstr>
      <vt:lpstr>Arial</vt:lpstr>
      <vt:lpstr>Office テーマ</vt:lpstr>
      <vt:lpstr>〈本時の流れ〉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〈本時の流れ〉</dc:title>
  <cp:revision>7</cp:revision>
  <dcterms:created xsi:type="dcterms:W3CDTF">2023-05-21T02:25:23Z</dcterms:created>
  <dcterms:modified xsi:type="dcterms:W3CDTF">2023-05-26T06:24:11Z</dcterms:modified>
</cp:coreProperties>
</file>